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4" r:id="rId2"/>
    <p:sldId id="265" r:id="rId3"/>
    <p:sldId id="266" r:id="rId4"/>
    <p:sldId id="267" r:id="rId5"/>
    <p:sldId id="268" r:id="rId6"/>
    <p:sldId id="270" r:id="rId7"/>
    <p:sldId id="269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263A7-CA65-6542-AC85-BEDE950916B2}" type="doc">
      <dgm:prSet loTypeId="urn:microsoft.com/office/officeart/2005/8/layout/cycle2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50E1B934-75DC-2E43-86A9-631059EA7A5B}">
      <dgm:prSet phldrT="[Testo]" custT="1"/>
      <dgm:spPr/>
      <dgm:t>
        <a:bodyPr/>
        <a:lstStyle/>
        <a:p>
          <a:r>
            <a:rPr lang="it-IT" sz="1200" dirty="0"/>
            <a:t>Saturni </a:t>
          </a:r>
          <a:r>
            <a:rPr lang="it-IT" sz="1200" dirty="0" err="1"/>
            <a:t>dies</a:t>
          </a:r>
          <a:r>
            <a:rPr lang="it-IT" sz="1200" dirty="0"/>
            <a:t> &lt; </a:t>
          </a:r>
          <a:r>
            <a:rPr lang="it-IT" sz="1200" dirty="0" err="1"/>
            <a:t>Saturday</a:t>
          </a:r>
          <a:r>
            <a:rPr lang="it-IT" sz="1200" dirty="0"/>
            <a:t> and Solis </a:t>
          </a:r>
          <a:r>
            <a:rPr lang="it-IT" sz="1200" dirty="0" err="1"/>
            <a:t>dies</a:t>
          </a:r>
          <a:r>
            <a:rPr lang="it-IT" sz="1200" dirty="0"/>
            <a:t>&gt; </a:t>
          </a:r>
          <a:r>
            <a:rPr lang="it-IT" sz="1200" dirty="0" err="1"/>
            <a:t>Sunday</a:t>
          </a:r>
          <a:r>
            <a:rPr lang="it-IT" sz="1200" dirty="0"/>
            <a:t> </a:t>
          </a:r>
          <a:r>
            <a:rPr lang="it-IT" sz="1200" dirty="0" err="1"/>
            <a:t>change</a:t>
          </a:r>
          <a:r>
            <a:rPr lang="it-IT" sz="1200" dirty="0"/>
            <a:t> in Christian Latin, </a:t>
          </a:r>
          <a:r>
            <a:rPr lang="it-IT" sz="1200" dirty="0" err="1"/>
            <a:t>consequently</a:t>
          </a:r>
          <a:r>
            <a:rPr lang="it-IT" sz="1200" dirty="0"/>
            <a:t> in </a:t>
          </a:r>
          <a:r>
            <a:rPr lang="it-IT" sz="1200" dirty="0" err="1"/>
            <a:t>Italian</a:t>
          </a:r>
          <a:r>
            <a:rPr lang="it-IT" sz="1200" dirty="0"/>
            <a:t> </a:t>
          </a:r>
          <a:r>
            <a:rPr lang="it-IT" sz="1200" dirty="0" err="1"/>
            <a:t>language</a:t>
          </a:r>
          <a:r>
            <a:rPr lang="it-IT" sz="1200" dirty="0"/>
            <a:t> </a:t>
          </a:r>
          <a:r>
            <a:rPr lang="it-IT" sz="1200" dirty="0" err="1"/>
            <a:t>into</a:t>
          </a:r>
          <a:r>
            <a:rPr lang="it-IT" sz="1200" dirty="0"/>
            <a:t> </a:t>
          </a:r>
          <a:r>
            <a:rPr lang="it-IT" sz="1200" dirty="0" err="1"/>
            <a:t>sabbata</a:t>
          </a:r>
          <a:r>
            <a:rPr lang="it-IT" sz="1200" dirty="0"/>
            <a:t> ( sabato, from the </a:t>
          </a:r>
          <a:r>
            <a:rPr lang="it-IT" sz="1200" dirty="0" err="1"/>
            <a:t>hebrew</a:t>
          </a:r>
          <a:r>
            <a:rPr lang="it-IT" sz="1200" dirty="0"/>
            <a:t>)  and </a:t>
          </a:r>
          <a:r>
            <a:rPr lang="it-IT" sz="1200" dirty="0" err="1"/>
            <a:t>dominca</a:t>
          </a:r>
          <a:r>
            <a:rPr lang="it-IT" sz="1200" dirty="0"/>
            <a:t> </a:t>
          </a:r>
          <a:r>
            <a:rPr lang="it-IT" sz="1200" dirty="0" err="1"/>
            <a:t>dies</a:t>
          </a:r>
          <a:r>
            <a:rPr lang="it-IT" sz="1200" dirty="0"/>
            <a:t>  (domenica, the </a:t>
          </a:r>
          <a:r>
            <a:rPr lang="it-IT" sz="1200" dirty="0" err="1"/>
            <a:t>day</a:t>
          </a:r>
          <a:r>
            <a:rPr lang="it-IT" sz="1200" dirty="0"/>
            <a:t> of </a:t>
          </a:r>
          <a:r>
            <a:rPr lang="it-IT" sz="1200" dirty="0" err="1"/>
            <a:t>God</a:t>
          </a:r>
          <a:r>
            <a:rPr lang="it-IT" sz="1200" dirty="0"/>
            <a:t>)</a:t>
          </a:r>
        </a:p>
      </dgm:t>
    </dgm:pt>
    <dgm:pt modelId="{472BE890-4847-644B-96F4-57F879FBE481}" type="parTrans" cxnId="{DA3563C8-2EFD-D04C-823C-BD24DA386B5B}">
      <dgm:prSet/>
      <dgm:spPr/>
      <dgm:t>
        <a:bodyPr/>
        <a:lstStyle/>
        <a:p>
          <a:endParaRPr lang="it-IT" sz="1800"/>
        </a:p>
      </dgm:t>
    </dgm:pt>
    <dgm:pt modelId="{82C7ED40-BA83-5F4E-924B-57975FA34039}" type="sibTrans" cxnId="{DA3563C8-2EFD-D04C-823C-BD24DA386B5B}">
      <dgm:prSet custT="1"/>
      <dgm:spPr/>
      <dgm:t>
        <a:bodyPr/>
        <a:lstStyle/>
        <a:p>
          <a:endParaRPr lang="it-IT" sz="2400"/>
        </a:p>
      </dgm:t>
    </dgm:pt>
    <dgm:pt modelId="{2F712A68-B1AF-514A-BEEE-836D21D5F2E4}">
      <dgm:prSet phldrT="[Testo]" custT="1"/>
      <dgm:spPr/>
      <dgm:t>
        <a:bodyPr/>
        <a:lstStyle/>
        <a:p>
          <a:r>
            <a:rPr lang="it-IT" sz="1600" dirty="0"/>
            <a:t>Iovis </a:t>
          </a:r>
          <a:r>
            <a:rPr lang="it-IT" sz="1600" dirty="0" err="1"/>
            <a:t>dies</a:t>
          </a:r>
          <a:r>
            <a:rPr lang="it-IT" sz="1600" dirty="0"/>
            <a:t> &gt;giovedì &gt;</a:t>
          </a:r>
          <a:r>
            <a:rPr lang="it-IT" sz="1600" dirty="0" err="1"/>
            <a:t>Thursday</a:t>
          </a:r>
          <a:r>
            <a:rPr lang="it-IT" sz="1600" dirty="0"/>
            <a:t>, </a:t>
          </a:r>
          <a:r>
            <a:rPr lang="it-IT" sz="1600" dirty="0" err="1"/>
            <a:t>after</a:t>
          </a:r>
          <a:r>
            <a:rPr lang="it-IT" sz="1600" dirty="0"/>
            <a:t> the </a:t>
          </a:r>
          <a:r>
            <a:rPr lang="it-IT" sz="1600" dirty="0" err="1"/>
            <a:t>name</a:t>
          </a:r>
          <a:r>
            <a:rPr lang="it-IT" sz="1600" dirty="0"/>
            <a:t> of Thor the Scandinavian </a:t>
          </a:r>
          <a:r>
            <a:rPr lang="it-IT" sz="1600" dirty="0" err="1"/>
            <a:t>god</a:t>
          </a:r>
          <a:r>
            <a:rPr lang="it-IT" sz="1600" dirty="0"/>
            <a:t> of </a:t>
          </a:r>
          <a:r>
            <a:rPr lang="it-IT" sz="1600" dirty="0" err="1"/>
            <a:t>thunder</a:t>
          </a:r>
          <a:endParaRPr lang="it-IT" sz="1600" dirty="0"/>
        </a:p>
      </dgm:t>
    </dgm:pt>
    <dgm:pt modelId="{4C3614F2-EE8B-C349-9165-BBAABE79D75B}" type="parTrans" cxnId="{A88382C8-5529-AF47-BF8D-003A189F187D}">
      <dgm:prSet/>
      <dgm:spPr/>
      <dgm:t>
        <a:bodyPr/>
        <a:lstStyle/>
        <a:p>
          <a:endParaRPr lang="it-IT" sz="1800"/>
        </a:p>
      </dgm:t>
    </dgm:pt>
    <dgm:pt modelId="{A37E3473-6C3B-FB4C-9D48-63F7D560AFCD}" type="sibTrans" cxnId="{A88382C8-5529-AF47-BF8D-003A189F187D}">
      <dgm:prSet custT="1"/>
      <dgm:spPr/>
      <dgm:t>
        <a:bodyPr/>
        <a:lstStyle/>
        <a:p>
          <a:endParaRPr lang="it-IT" sz="2400"/>
        </a:p>
      </dgm:t>
    </dgm:pt>
    <dgm:pt modelId="{3AF4882A-D782-EA4F-8312-9877C5A2F058}">
      <dgm:prSet phldrT="[Testo]" custT="1"/>
      <dgm:spPr/>
      <dgm:t>
        <a:bodyPr/>
        <a:lstStyle/>
        <a:p>
          <a:r>
            <a:rPr lang="it-IT" sz="1400" dirty="0"/>
            <a:t>Veneris </a:t>
          </a:r>
          <a:r>
            <a:rPr lang="it-IT" sz="1400" dirty="0" err="1"/>
            <a:t>dies</a:t>
          </a:r>
          <a:r>
            <a:rPr lang="it-IT" sz="1400" dirty="0"/>
            <a:t> &gt; venerdì &gt; </a:t>
          </a:r>
          <a:r>
            <a:rPr lang="it-IT" sz="1400" dirty="0" err="1"/>
            <a:t>Friday</a:t>
          </a:r>
          <a:r>
            <a:rPr lang="it-IT" sz="1400" dirty="0"/>
            <a:t> </a:t>
          </a:r>
          <a:r>
            <a:rPr lang="it-IT" sz="1400" dirty="0" err="1"/>
            <a:t>after</a:t>
          </a:r>
          <a:r>
            <a:rPr lang="it-IT" sz="1400" dirty="0"/>
            <a:t> the </a:t>
          </a:r>
          <a:r>
            <a:rPr lang="it-IT" sz="1400" dirty="0" err="1"/>
            <a:t>name</a:t>
          </a:r>
          <a:r>
            <a:rPr lang="it-IT" sz="1400" dirty="0"/>
            <a:t> of </a:t>
          </a:r>
          <a:r>
            <a:rPr lang="it-IT" sz="1400" dirty="0" err="1"/>
            <a:t>Frigg</a:t>
          </a:r>
          <a:r>
            <a:rPr lang="it-IT" sz="1400" dirty="0"/>
            <a:t>/</a:t>
          </a:r>
          <a:r>
            <a:rPr lang="it-IT" sz="1400" dirty="0" err="1"/>
            <a:t>Fria</a:t>
          </a:r>
          <a:r>
            <a:rPr lang="it-IT" sz="1400" dirty="0"/>
            <a:t> the </a:t>
          </a:r>
          <a:r>
            <a:rPr lang="it-IT" sz="1400" dirty="0" err="1"/>
            <a:t>goddess</a:t>
          </a:r>
          <a:r>
            <a:rPr lang="it-IT" sz="1400" dirty="0"/>
            <a:t> of beauty and love.</a:t>
          </a:r>
        </a:p>
      </dgm:t>
    </dgm:pt>
    <dgm:pt modelId="{C8611431-A1B3-DD48-8758-78DE71429930}" type="parTrans" cxnId="{0AB7D5AA-312B-0F47-8455-05F9343F278E}">
      <dgm:prSet/>
      <dgm:spPr/>
      <dgm:t>
        <a:bodyPr/>
        <a:lstStyle/>
        <a:p>
          <a:endParaRPr lang="it-IT" sz="1800"/>
        </a:p>
      </dgm:t>
    </dgm:pt>
    <dgm:pt modelId="{E0479803-4EAA-2A47-8736-32A7E48D0BB1}" type="sibTrans" cxnId="{0AB7D5AA-312B-0F47-8455-05F9343F278E}">
      <dgm:prSet custT="1"/>
      <dgm:spPr/>
      <dgm:t>
        <a:bodyPr/>
        <a:lstStyle/>
        <a:p>
          <a:endParaRPr lang="it-IT" sz="2400"/>
        </a:p>
      </dgm:t>
    </dgm:pt>
    <dgm:pt modelId="{24D2194B-33F5-7444-B19B-BE9AD6AC31EF}">
      <dgm:prSet custT="1"/>
      <dgm:spPr/>
      <dgm:t>
        <a:bodyPr/>
        <a:lstStyle/>
        <a:p>
          <a:r>
            <a:rPr lang="it-IT" sz="1800" dirty="0"/>
            <a:t>Lunae </a:t>
          </a:r>
          <a:r>
            <a:rPr lang="it-IT" sz="1800" dirty="0" err="1"/>
            <a:t>dies</a:t>
          </a:r>
          <a:r>
            <a:rPr lang="it-IT" sz="1800" dirty="0"/>
            <a:t> &gt; lunedì &gt;</a:t>
          </a:r>
          <a:r>
            <a:rPr lang="it-IT" sz="1800" dirty="0" err="1"/>
            <a:t>Monday</a:t>
          </a:r>
          <a:r>
            <a:rPr lang="it-IT" sz="1800" dirty="0"/>
            <a:t>, the </a:t>
          </a:r>
          <a:r>
            <a:rPr lang="it-IT" sz="1800" dirty="0" err="1"/>
            <a:t>day</a:t>
          </a:r>
          <a:r>
            <a:rPr lang="it-IT" sz="1800" dirty="0"/>
            <a:t> of the </a:t>
          </a:r>
          <a:r>
            <a:rPr lang="it-IT" sz="1800" dirty="0" err="1"/>
            <a:t>moon</a:t>
          </a:r>
          <a:endParaRPr lang="it-IT" sz="1800" dirty="0"/>
        </a:p>
      </dgm:t>
    </dgm:pt>
    <dgm:pt modelId="{980E66A8-D508-754D-B1F1-D582BB98A8D1}" type="parTrans" cxnId="{B7067799-3FF5-D24E-9ADB-FEB282DED471}">
      <dgm:prSet/>
      <dgm:spPr/>
      <dgm:t>
        <a:bodyPr/>
        <a:lstStyle/>
        <a:p>
          <a:endParaRPr lang="it-IT" sz="1800"/>
        </a:p>
      </dgm:t>
    </dgm:pt>
    <dgm:pt modelId="{50890710-5E89-1948-9FC5-786F7D37266E}" type="sibTrans" cxnId="{B7067799-3FF5-D24E-9ADB-FEB282DED471}">
      <dgm:prSet custT="1"/>
      <dgm:spPr/>
      <dgm:t>
        <a:bodyPr/>
        <a:lstStyle/>
        <a:p>
          <a:endParaRPr lang="it-IT" sz="2400"/>
        </a:p>
      </dgm:t>
    </dgm:pt>
    <dgm:pt modelId="{0FFF9968-0BC4-924E-A332-1DD77DAEC0A4}">
      <dgm:prSet custT="1"/>
      <dgm:spPr/>
      <dgm:t>
        <a:bodyPr/>
        <a:lstStyle/>
        <a:p>
          <a:r>
            <a:rPr lang="it-IT" sz="1400" dirty="0"/>
            <a:t>Martis </a:t>
          </a:r>
          <a:r>
            <a:rPr lang="it-IT" sz="1400" dirty="0" err="1"/>
            <a:t>dies</a:t>
          </a:r>
          <a:r>
            <a:rPr lang="it-IT" sz="1400" dirty="0"/>
            <a:t> &gt;martedì &gt; </a:t>
          </a:r>
          <a:r>
            <a:rPr lang="it-IT" sz="1400" dirty="0" err="1"/>
            <a:t>Tuesday</a:t>
          </a:r>
          <a:r>
            <a:rPr lang="it-IT" sz="1400" dirty="0"/>
            <a:t> ( </a:t>
          </a:r>
          <a:r>
            <a:rPr lang="it-IT" sz="1400" dirty="0" err="1"/>
            <a:t>after</a:t>
          </a:r>
          <a:r>
            <a:rPr lang="it-IT" sz="1400" dirty="0"/>
            <a:t> the </a:t>
          </a:r>
          <a:r>
            <a:rPr lang="it-IT" sz="1400" dirty="0" err="1"/>
            <a:t>name</a:t>
          </a:r>
          <a:r>
            <a:rPr lang="it-IT" sz="1400" dirty="0"/>
            <a:t> of </a:t>
          </a:r>
          <a:r>
            <a:rPr lang="it-IT" sz="1400" dirty="0" err="1"/>
            <a:t>Tiu</a:t>
          </a:r>
          <a:r>
            <a:rPr lang="it-IT" sz="1400" dirty="0"/>
            <a:t>, the </a:t>
          </a:r>
          <a:r>
            <a:rPr lang="it-IT" sz="1400" dirty="0" err="1"/>
            <a:t>god</a:t>
          </a:r>
          <a:r>
            <a:rPr lang="it-IT" sz="1400" dirty="0"/>
            <a:t> of war for </a:t>
          </a:r>
          <a:r>
            <a:rPr lang="it-IT" sz="1400" dirty="0" err="1"/>
            <a:t>Germanic</a:t>
          </a:r>
          <a:r>
            <a:rPr lang="it-IT" sz="1400" dirty="0"/>
            <a:t> </a:t>
          </a:r>
          <a:r>
            <a:rPr lang="it-IT" sz="1400" dirty="0" err="1"/>
            <a:t>people</a:t>
          </a:r>
          <a:r>
            <a:rPr lang="it-IT" sz="1400" dirty="0"/>
            <a:t>)</a:t>
          </a:r>
        </a:p>
      </dgm:t>
    </dgm:pt>
    <dgm:pt modelId="{2C84E28D-2A8E-8A47-9DE1-6758DCC3ED22}" type="parTrans" cxnId="{C68FB06F-7093-E247-BAF7-6BCD3CE59DA4}">
      <dgm:prSet/>
      <dgm:spPr/>
      <dgm:t>
        <a:bodyPr/>
        <a:lstStyle/>
        <a:p>
          <a:endParaRPr lang="it-IT" sz="1800"/>
        </a:p>
      </dgm:t>
    </dgm:pt>
    <dgm:pt modelId="{39F97D3A-114C-E14E-B19E-D6C954C00B0E}" type="sibTrans" cxnId="{C68FB06F-7093-E247-BAF7-6BCD3CE59DA4}">
      <dgm:prSet custT="1"/>
      <dgm:spPr/>
      <dgm:t>
        <a:bodyPr/>
        <a:lstStyle/>
        <a:p>
          <a:endParaRPr lang="it-IT" sz="2400"/>
        </a:p>
      </dgm:t>
    </dgm:pt>
    <dgm:pt modelId="{D05A06A3-1385-F543-98FC-FC388018CC48}">
      <dgm:prSet custT="1"/>
      <dgm:spPr/>
      <dgm:t>
        <a:bodyPr/>
        <a:lstStyle/>
        <a:p>
          <a:r>
            <a:rPr lang="it-IT" sz="1400" dirty="0"/>
            <a:t>Mercurii </a:t>
          </a:r>
          <a:r>
            <a:rPr lang="it-IT" sz="1400" dirty="0" err="1"/>
            <a:t>dies</a:t>
          </a:r>
          <a:r>
            <a:rPr lang="it-IT" sz="1400" dirty="0"/>
            <a:t> &gt;mercoledì &gt; Wednesday, </a:t>
          </a:r>
          <a:r>
            <a:rPr lang="it-IT" sz="1400" dirty="0" err="1"/>
            <a:t>after</a:t>
          </a:r>
          <a:r>
            <a:rPr lang="it-IT" sz="1400" dirty="0"/>
            <a:t> the </a:t>
          </a:r>
          <a:r>
            <a:rPr lang="it-IT" sz="1400" dirty="0" err="1"/>
            <a:t>name</a:t>
          </a:r>
          <a:r>
            <a:rPr lang="it-IT" sz="1400" dirty="0"/>
            <a:t> of </a:t>
          </a:r>
          <a:r>
            <a:rPr lang="it-IT" sz="1400" dirty="0" err="1"/>
            <a:t>Woden</a:t>
          </a:r>
          <a:r>
            <a:rPr lang="it-IT" sz="1400" dirty="0"/>
            <a:t>, a </a:t>
          </a:r>
          <a:r>
            <a:rPr lang="it-IT" sz="1400" dirty="0" err="1"/>
            <a:t>Germanic</a:t>
          </a:r>
          <a:r>
            <a:rPr lang="it-IT" sz="1400" dirty="0"/>
            <a:t> </a:t>
          </a:r>
          <a:r>
            <a:rPr lang="it-IT" sz="1400" dirty="0" err="1"/>
            <a:t>god</a:t>
          </a:r>
          <a:r>
            <a:rPr lang="it-IT" sz="1600" dirty="0"/>
            <a:t>.</a:t>
          </a:r>
        </a:p>
      </dgm:t>
    </dgm:pt>
    <dgm:pt modelId="{901721D7-C091-8A45-8F21-6BF26DB7D19C}" type="parTrans" cxnId="{32C4B0F4-B0B6-C640-BEE8-70604B48D2D7}">
      <dgm:prSet/>
      <dgm:spPr/>
      <dgm:t>
        <a:bodyPr/>
        <a:lstStyle/>
        <a:p>
          <a:endParaRPr lang="it-IT" sz="1800"/>
        </a:p>
      </dgm:t>
    </dgm:pt>
    <dgm:pt modelId="{BED22499-CDF8-BC4C-A945-0F8AD6F30BED}" type="sibTrans" cxnId="{32C4B0F4-B0B6-C640-BEE8-70604B48D2D7}">
      <dgm:prSet custT="1"/>
      <dgm:spPr/>
      <dgm:t>
        <a:bodyPr/>
        <a:lstStyle/>
        <a:p>
          <a:endParaRPr lang="it-IT" sz="2400"/>
        </a:p>
      </dgm:t>
    </dgm:pt>
    <dgm:pt modelId="{16AC3E75-0127-FF47-B320-6D010443AE8C}" type="pres">
      <dgm:prSet presAssocID="{D2F263A7-CA65-6542-AC85-BEDE950916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CF763B-61EF-0B46-AE4A-040D7480EEC6}" type="pres">
      <dgm:prSet presAssocID="{50E1B934-75DC-2E43-86A9-631059EA7A5B}" presName="node" presStyleLbl="node1" presStyleIdx="0" presStyleCnt="6" custScaleX="139585" custScaleY="134015" custRadScaleRad="99492" custRadScaleInc="-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2DB32-290F-364A-810E-ABE50BBCA785}" type="pres">
      <dgm:prSet presAssocID="{82C7ED40-BA83-5F4E-924B-57975FA34039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ACDC24B-59B2-C04F-A727-D6418660640D}" type="pres">
      <dgm:prSet presAssocID="{82C7ED40-BA83-5F4E-924B-57975FA3403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C5FE128-1754-2A4C-ABC3-762CE33F2755}" type="pres">
      <dgm:prSet presAssocID="{24D2194B-33F5-7444-B19B-BE9AD6AC31EF}" presName="node" presStyleLbl="node1" presStyleIdx="1" presStyleCnt="6" custScaleX="116169" custScaleY="110492" custRadScaleRad="100255" custRadScaleInc="-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8B18A-D5D5-DB40-A14F-2F7D0A6BC0D5}" type="pres">
      <dgm:prSet presAssocID="{50890710-5E89-1948-9FC5-786F7D37266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722F5338-7ED2-E941-9432-098EC8E782CD}" type="pres">
      <dgm:prSet presAssocID="{50890710-5E89-1948-9FC5-786F7D37266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4717A36A-9FE6-1045-BA8D-08CD3BE50148}" type="pres">
      <dgm:prSet presAssocID="{0FFF9968-0BC4-924E-A332-1DD77DAEC0A4}" presName="node" presStyleLbl="node1" presStyleIdx="2" presStyleCnt="6" custScaleX="117262" custScaleY="112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F9A416-F971-5247-BFFF-733C11D7E477}" type="pres">
      <dgm:prSet presAssocID="{39F97D3A-114C-E14E-B19E-D6C954C00B0E}" presName="sibTrans" presStyleLbl="sibTrans2D1" presStyleIdx="2" presStyleCnt="6"/>
      <dgm:spPr/>
      <dgm:t>
        <a:bodyPr/>
        <a:lstStyle/>
        <a:p>
          <a:endParaRPr lang="en-US"/>
        </a:p>
      </dgm:t>
    </dgm:pt>
    <dgm:pt modelId="{4A91B4FD-9137-CD42-A06F-77339B0A789F}" type="pres">
      <dgm:prSet presAssocID="{39F97D3A-114C-E14E-B19E-D6C954C00B0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9DDD73F-F8EC-FF48-945C-FE15CE9C67A4}" type="pres">
      <dgm:prSet presAssocID="{D05A06A3-1385-F543-98FC-FC388018CC48}" presName="node" presStyleLbl="node1" presStyleIdx="3" presStyleCnt="6" custScaleX="116413" custScaleY="114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4D174-9DBD-5E42-B71E-1AB434F50B38}" type="pres">
      <dgm:prSet presAssocID="{BED22499-CDF8-BC4C-A945-0F8AD6F30BE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56C0FED4-5744-C549-988C-6831BAC9A627}" type="pres">
      <dgm:prSet presAssocID="{BED22499-CDF8-BC4C-A945-0F8AD6F30BE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EDF78927-AC8C-A742-B3CE-CBD9F0EF5795}" type="pres">
      <dgm:prSet presAssocID="{2F712A68-B1AF-514A-BEEE-836D21D5F2E4}" presName="node" presStyleLbl="node1" presStyleIdx="4" presStyleCnt="6" custScaleX="125778" custScaleY="1251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28E62-3C5F-6D4B-82B9-DF0C68C30E17}" type="pres">
      <dgm:prSet presAssocID="{A37E3473-6C3B-FB4C-9D48-63F7D560AFC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CC2CE9A-73FE-EB43-8C0E-388D42768E51}" type="pres">
      <dgm:prSet presAssocID="{A37E3473-6C3B-FB4C-9D48-63F7D560AFC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1E877B1-8D53-2040-98E5-03254FEAC1C4}" type="pres">
      <dgm:prSet presAssocID="{3AF4882A-D782-EA4F-8312-9877C5A2F058}" presName="node" presStyleLbl="node1" presStyleIdx="5" presStyleCnt="6" custScaleX="118811" custScaleY="116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99DED-C033-4642-BF4F-E6F3E1972536}" type="pres">
      <dgm:prSet presAssocID="{E0479803-4EAA-2A47-8736-32A7E48D0BB1}" presName="sibTrans" presStyleLbl="sibTrans2D1" presStyleIdx="5" presStyleCnt="6"/>
      <dgm:spPr/>
      <dgm:t>
        <a:bodyPr/>
        <a:lstStyle/>
        <a:p>
          <a:endParaRPr lang="en-US"/>
        </a:p>
      </dgm:t>
    </dgm:pt>
    <dgm:pt modelId="{32947F1C-016D-E14F-949D-7F74AC4E97A2}" type="pres">
      <dgm:prSet presAssocID="{E0479803-4EAA-2A47-8736-32A7E48D0BB1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0FA95F42-A183-4D4E-975D-372783093871}" type="presOf" srcId="{A37E3473-6C3B-FB4C-9D48-63F7D560AFCD}" destId="{9CC2CE9A-73FE-EB43-8C0E-388D42768E51}" srcOrd="1" destOrd="0" presId="urn:microsoft.com/office/officeart/2005/8/layout/cycle2"/>
    <dgm:cxn modelId="{3E9A983C-5443-4B49-A902-2B7F68B2E2F5}" type="presOf" srcId="{24D2194B-33F5-7444-B19B-BE9AD6AC31EF}" destId="{1C5FE128-1754-2A4C-ABC3-762CE33F2755}" srcOrd="0" destOrd="0" presId="urn:microsoft.com/office/officeart/2005/8/layout/cycle2"/>
    <dgm:cxn modelId="{A82EE4CB-2E30-9741-A36B-0040399A5839}" type="presOf" srcId="{E0479803-4EAA-2A47-8736-32A7E48D0BB1}" destId="{26B99DED-C033-4642-BF4F-E6F3E1972536}" srcOrd="0" destOrd="0" presId="urn:microsoft.com/office/officeart/2005/8/layout/cycle2"/>
    <dgm:cxn modelId="{4F78B8B8-2D96-4240-A4B9-22AB6CC4DDF0}" type="presOf" srcId="{82C7ED40-BA83-5F4E-924B-57975FA34039}" destId="{9262DB32-290F-364A-810E-ABE50BBCA785}" srcOrd="0" destOrd="0" presId="urn:microsoft.com/office/officeart/2005/8/layout/cycle2"/>
    <dgm:cxn modelId="{0AB7D5AA-312B-0F47-8455-05F9343F278E}" srcId="{D2F263A7-CA65-6542-AC85-BEDE950916B2}" destId="{3AF4882A-D782-EA4F-8312-9877C5A2F058}" srcOrd="5" destOrd="0" parTransId="{C8611431-A1B3-DD48-8758-78DE71429930}" sibTransId="{E0479803-4EAA-2A47-8736-32A7E48D0BB1}"/>
    <dgm:cxn modelId="{AB18F45D-2B7F-A645-9494-78825B2383D5}" type="presOf" srcId="{50E1B934-75DC-2E43-86A9-631059EA7A5B}" destId="{01CF763B-61EF-0B46-AE4A-040D7480EEC6}" srcOrd="0" destOrd="0" presId="urn:microsoft.com/office/officeart/2005/8/layout/cycle2"/>
    <dgm:cxn modelId="{138FD08B-258B-CD42-95E9-F35A29B2A9E7}" type="presOf" srcId="{2F712A68-B1AF-514A-BEEE-836D21D5F2E4}" destId="{EDF78927-AC8C-A742-B3CE-CBD9F0EF5795}" srcOrd="0" destOrd="0" presId="urn:microsoft.com/office/officeart/2005/8/layout/cycle2"/>
    <dgm:cxn modelId="{91F2C7AE-E698-9541-832A-4C287AA4D735}" type="presOf" srcId="{BED22499-CDF8-BC4C-A945-0F8AD6F30BED}" destId="{56C0FED4-5744-C549-988C-6831BAC9A627}" srcOrd="1" destOrd="0" presId="urn:microsoft.com/office/officeart/2005/8/layout/cycle2"/>
    <dgm:cxn modelId="{668852C2-C3C0-4F4F-97DE-F3C2BDDA8732}" type="presOf" srcId="{50890710-5E89-1948-9FC5-786F7D37266E}" destId="{8728B18A-D5D5-DB40-A14F-2F7D0A6BC0D5}" srcOrd="0" destOrd="0" presId="urn:microsoft.com/office/officeart/2005/8/layout/cycle2"/>
    <dgm:cxn modelId="{301AD5A3-8A1C-5C4F-BB5F-117011BD2BEA}" type="presOf" srcId="{39F97D3A-114C-E14E-B19E-D6C954C00B0E}" destId="{4A91B4FD-9137-CD42-A06F-77339B0A789F}" srcOrd="1" destOrd="0" presId="urn:microsoft.com/office/officeart/2005/8/layout/cycle2"/>
    <dgm:cxn modelId="{C43EA5F8-67B2-0244-A364-30A45375CF84}" type="presOf" srcId="{39F97D3A-114C-E14E-B19E-D6C954C00B0E}" destId="{8AF9A416-F971-5247-BFFF-733C11D7E477}" srcOrd="0" destOrd="0" presId="urn:microsoft.com/office/officeart/2005/8/layout/cycle2"/>
    <dgm:cxn modelId="{32C4B0F4-B0B6-C640-BEE8-70604B48D2D7}" srcId="{D2F263A7-CA65-6542-AC85-BEDE950916B2}" destId="{D05A06A3-1385-F543-98FC-FC388018CC48}" srcOrd="3" destOrd="0" parTransId="{901721D7-C091-8A45-8F21-6BF26DB7D19C}" sibTransId="{BED22499-CDF8-BC4C-A945-0F8AD6F30BED}"/>
    <dgm:cxn modelId="{DA3563C8-2EFD-D04C-823C-BD24DA386B5B}" srcId="{D2F263A7-CA65-6542-AC85-BEDE950916B2}" destId="{50E1B934-75DC-2E43-86A9-631059EA7A5B}" srcOrd="0" destOrd="0" parTransId="{472BE890-4847-644B-96F4-57F879FBE481}" sibTransId="{82C7ED40-BA83-5F4E-924B-57975FA34039}"/>
    <dgm:cxn modelId="{7433F7A3-FFC7-7F42-91E3-64AA0A176B47}" type="presOf" srcId="{82C7ED40-BA83-5F4E-924B-57975FA34039}" destId="{3ACDC24B-59B2-C04F-A727-D6418660640D}" srcOrd="1" destOrd="0" presId="urn:microsoft.com/office/officeart/2005/8/layout/cycle2"/>
    <dgm:cxn modelId="{6A99FD76-2E3A-0448-B8A1-63B861198F44}" type="presOf" srcId="{A37E3473-6C3B-FB4C-9D48-63F7D560AFCD}" destId="{25728E62-3C5F-6D4B-82B9-DF0C68C30E17}" srcOrd="0" destOrd="0" presId="urn:microsoft.com/office/officeart/2005/8/layout/cycle2"/>
    <dgm:cxn modelId="{B7067799-3FF5-D24E-9ADB-FEB282DED471}" srcId="{D2F263A7-CA65-6542-AC85-BEDE950916B2}" destId="{24D2194B-33F5-7444-B19B-BE9AD6AC31EF}" srcOrd="1" destOrd="0" parTransId="{980E66A8-D508-754D-B1F1-D582BB98A8D1}" sibTransId="{50890710-5E89-1948-9FC5-786F7D37266E}"/>
    <dgm:cxn modelId="{A88382C8-5529-AF47-BF8D-003A189F187D}" srcId="{D2F263A7-CA65-6542-AC85-BEDE950916B2}" destId="{2F712A68-B1AF-514A-BEEE-836D21D5F2E4}" srcOrd="4" destOrd="0" parTransId="{4C3614F2-EE8B-C349-9165-BBAABE79D75B}" sibTransId="{A37E3473-6C3B-FB4C-9D48-63F7D560AFCD}"/>
    <dgm:cxn modelId="{78AA8CF8-3AA3-B242-B194-97E5FCB84DF9}" type="presOf" srcId="{D05A06A3-1385-F543-98FC-FC388018CC48}" destId="{09DDD73F-F8EC-FF48-945C-FE15CE9C67A4}" srcOrd="0" destOrd="0" presId="urn:microsoft.com/office/officeart/2005/8/layout/cycle2"/>
    <dgm:cxn modelId="{5A12CF15-B77D-114B-8A41-CB110AF1DF00}" type="presOf" srcId="{0FFF9968-0BC4-924E-A332-1DD77DAEC0A4}" destId="{4717A36A-9FE6-1045-BA8D-08CD3BE50148}" srcOrd="0" destOrd="0" presId="urn:microsoft.com/office/officeart/2005/8/layout/cycle2"/>
    <dgm:cxn modelId="{02960D25-3570-B545-848B-9076F6512F3C}" type="presOf" srcId="{D2F263A7-CA65-6542-AC85-BEDE950916B2}" destId="{16AC3E75-0127-FF47-B320-6D010443AE8C}" srcOrd="0" destOrd="0" presId="urn:microsoft.com/office/officeart/2005/8/layout/cycle2"/>
    <dgm:cxn modelId="{C68FB06F-7093-E247-BAF7-6BCD3CE59DA4}" srcId="{D2F263A7-CA65-6542-AC85-BEDE950916B2}" destId="{0FFF9968-0BC4-924E-A332-1DD77DAEC0A4}" srcOrd="2" destOrd="0" parTransId="{2C84E28D-2A8E-8A47-9DE1-6758DCC3ED22}" sibTransId="{39F97D3A-114C-E14E-B19E-D6C954C00B0E}"/>
    <dgm:cxn modelId="{59A4CA6F-6564-5F4F-9C22-9ED17DB362B3}" type="presOf" srcId="{BED22499-CDF8-BC4C-A945-0F8AD6F30BED}" destId="{E4E4D174-9DBD-5E42-B71E-1AB434F50B38}" srcOrd="0" destOrd="0" presId="urn:microsoft.com/office/officeart/2005/8/layout/cycle2"/>
    <dgm:cxn modelId="{2607CD25-33B7-6E41-938D-573BCACF3836}" type="presOf" srcId="{3AF4882A-D782-EA4F-8312-9877C5A2F058}" destId="{61E877B1-8D53-2040-98E5-03254FEAC1C4}" srcOrd="0" destOrd="0" presId="urn:microsoft.com/office/officeart/2005/8/layout/cycle2"/>
    <dgm:cxn modelId="{379F8DA8-C627-7842-A4E9-C144699BA87E}" type="presOf" srcId="{50890710-5E89-1948-9FC5-786F7D37266E}" destId="{722F5338-7ED2-E941-9432-098EC8E782CD}" srcOrd="1" destOrd="0" presId="urn:microsoft.com/office/officeart/2005/8/layout/cycle2"/>
    <dgm:cxn modelId="{AFC0F557-7FE1-8E4F-9A76-77E4ACCA95CA}" type="presOf" srcId="{E0479803-4EAA-2A47-8736-32A7E48D0BB1}" destId="{32947F1C-016D-E14F-949D-7F74AC4E97A2}" srcOrd="1" destOrd="0" presId="urn:microsoft.com/office/officeart/2005/8/layout/cycle2"/>
    <dgm:cxn modelId="{BA94D42B-9E6B-6441-977E-45311A0DAC00}" type="presParOf" srcId="{16AC3E75-0127-FF47-B320-6D010443AE8C}" destId="{01CF763B-61EF-0B46-AE4A-040D7480EEC6}" srcOrd="0" destOrd="0" presId="urn:microsoft.com/office/officeart/2005/8/layout/cycle2"/>
    <dgm:cxn modelId="{E4E126DC-C9F2-F847-B460-D7F426D4F62C}" type="presParOf" srcId="{16AC3E75-0127-FF47-B320-6D010443AE8C}" destId="{9262DB32-290F-364A-810E-ABE50BBCA785}" srcOrd="1" destOrd="0" presId="urn:microsoft.com/office/officeart/2005/8/layout/cycle2"/>
    <dgm:cxn modelId="{87DDE1FA-93C4-1D43-9425-C164EB6E65E8}" type="presParOf" srcId="{9262DB32-290F-364A-810E-ABE50BBCA785}" destId="{3ACDC24B-59B2-C04F-A727-D6418660640D}" srcOrd="0" destOrd="0" presId="urn:microsoft.com/office/officeart/2005/8/layout/cycle2"/>
    <dgm:cxn modelId="{DFA8EA02-F315-D54E-865B-4D978E14520A}" type="presParOf" srcId="{16AC3E75-0127-FF47-B320-6D010443AE8C}" destId="{1C5FE128-1754-2A4C-ABC3-762CE33F2755}" srcOrd="2" destOrd="0" presId="urn:microsoft.com/office/officeart/2005/8/layout/cycle2"/>
    <dgm:cxn modelId="{DBB0CD73-BA10-7248-B8EF-A3325A6D5A4F}" type="presParOf" srcId="{16AC3E75-0127-FF47-B320-6D010443AE8C}" destId="{8728B18A-D5D5-DB40-A14F-2F7D0A6BC0D5}" srcOrd="3" destOrd="0" presId="urn:microsoft.com/office/officeart/2005/8/layout/cycle2"/>
    <dgm:cxn modelId="{F64FC2DD-70A4-EE46-84CC-3B726A461E2C}" type="presParOf" srcId="{8728B18A-D5D5-DB40-A14F-2F7D0A6BC0D5}" destId="{722F5338-7ED2-E941-9432-098EC8E782CD}" srcOrd="0" destOrd="0" presId="urn:microsoft.com/office/officeart/2005/8/layout/cycle2"/>
    <dgm:cxn modelId="{E9DCD4D7-1EF8-A64B-93DD-2831E0279CC5}" type="presParOf" srcId="{16AC3E75-0127-FF47-B320-6D010443AE8C}" destId="{4717A36A-9FE6-1045-BA8D-08CD3BE50148}" srcOrd="4" destOrd="0" presId="urn:microsoft.com/office/officeart/2005/8/layout/cycle2"/>
    <dgm:cxn modelId="{977FC707-73A8-964B-BE76-158AFAC0F4E4}" type="presParOf" srcId="{16AC3E75-0127-FF47-B320-6D010443AE8C}" destId="{8AF9A416-F971-5247-BFFF-733C11D7E477}" srcOrd="5" destOrd="0" presId="urn:microsoft.com/office/officeart/2005/8/layout/cycle2"/>
    <dgm:cxn modelId="{BDDD4B00-A7BC-374B-B598-70567BFFF5A5}" type="presParOf" srcId="{8AF9A416-F971-5247-BFFF-733C11D7E477}" destId="{4A91B4FD-9137-CD42-A06F-77339B0A789F}" srcOrd="0" destOrd="0" presId="urn:microsoft.com/office/officeart/2005/8/layout/cycle2"/>
    <dgm:cxn modelId="{D3CE7640-9819-A44A-966B-B4480BDC41EF}" type="presParOf" srcId="{16AC3E75-0127-FF47-B320-6D010443AE8C}" destId="{09DDD73F-F8EC-FF48-945C-FE15CE9C67A4}" srcOrd="6" destOrd="0" presId="urn:microsoft.com/office/officeart/2005/8/layout/cycle2"/>
    <dgm:cxn modelId="{18DA28F6-6447-BE4C-91C0-761B8C2E5F60}" type="presParOf" srcId="{16AC3E75-0127-FF47-B320-6D010443AE8C}" destId="{E4E4D174-9DBD-5E42-B71E-1AB434F50B38}" srcOrd="7" destOrd="0" presId="urn:microsoft.com/office/officeart/2005/8/layout/cycle2"/>
    <dgm:cxn modelId="{EEF95442-6D3E-A245-8787-A036380D1489}" type="presParOf" srcId="{E4E4D174-9DBD-5E42-B71E-1AB434F50B38}" destId="{56C0FED4-5744-C549-988C-6831BAC9A627}" srcOrd="0" destOrd="0" presId="urn:microsoft.com/office/officeart/2005/8/layout/cycle2"/>
    <dgm:cxn modelId="{C4CE6CC4-F25D-6242-96BE-F897FFAEA645}" type="presParOf" srcId="{16AC3E75-0127-FF47-B320-6D010443AE8C}" destId="{EDF78927-AC8C-A742-B3CE-CBD9F0EF5795}" srcOrd="8" destOrd="0" presId="urn:microsoft.com/office/officeart/2005/8/layout/cycle2"/>
    <dgm:cxn modelId="{CEA3EDCB-B711-9648-B429-637E9F0175A9}" type="presParOf" srcId="{16AC3E75-0127-FF47-B320-6D010443AE8C}" destId="{25728E62-3C5F-6D4B-82B9-DF0C68C30E17}" srcOrd="9" destOrd="0" presId="urn:microsoft.com/office/officeart/2005/8/layout/cycle2"/>
    <dgm:cxn modelId="{828735E1-4D24-FE4F-A568-3CA64501347C}" type="presParOf" srcId="{25728E62-3C5F-6D4B-82B9-DF0C68C30E17}" destId="{9CC2CE9A-73FE-EB43-8C0E-388D42768E51}" srcOrd="0" destOrd="0" presId="urn:microsoft.com/office/officeart/2005/8/layout/cycle2"/>
    <dgm:cxn modelId="{A76C7F44-EE90-034C-B5A7-B70A0178D3F3}" type="presParOf" srcId="{16AC3E75-0127-FF47-B320-6D010443AE8C}" destId="{61E877B1-8D53-2040-98E5-03254FEAC1C4}" srcOrd="10" destOrd="0" presId="urn:microsoft.com/office/officeart/2005/8/layout/cycle2"/>
    <dgm:cxn modelId="{1C92F911-2A08-DC42-A3E9-EB92A0B43E5C}" type="presParOf" srcId="{16AC3E75-0127-FF47-B320-6D010443AE8C}" destId="{26B99DED-C033-4642-BF4F-E6F3E1972536}" srcOrd="11" destOrd="0" presId="urn:microsoft.com/office/officeart/2005/8/layout/cycle2"/>
    <dgm:cxn modelId="{71DF8DC1-3DDC-994A-8461-F2B55859C259}" type="presParOf" srcId="{26B99DED-C033-4642-BF4F-E6F3E1972536}" destId="{32947F1C-016D-E14F-949D-7F74AC4E97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CF763B-61EF-0B46-AE4A-040D7480EEC6}">
      <dsp:nvSpPr>
        <dsp:cNvPr id="0" name=""/>
        <dsp:cNvSpPr/>
      </dsp:nvSpPr>
      <dsp:spPr>
        <a:xfrm>
          <a:off x="5139186" y="-174879"/>
          <a:ext cx="2143127" cy="205760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/>
            <a:t>Saturni </a:t>
          </a:r>
          <a:r>
            <a:rPr lang="it-IT" sz="1200" kern="1200" dirty="0" err="1"/>
            <a:t>dies</a:t>
          </a:r>
          <a:r>
            <a:rPr lang="it-IT" sz="1200" kern="1200" dirty="0"/>
            <a:t> &lt; </a:t>
          </a:r>
          <a:r>
            <a:rPr lang="it-IT" sz="1200" kern="1200" dirty="0" err="1"/>
            <a:t>Saturday</a:t>
          </a:r>
          <a:r>
            <a:rPr lang="it-IT" sz="1200" kern="1200" dirty="0"/>
            <a:t> and Solis </a:t>
          </a:r>
          <a:r>
            <a:rPr lang="it-IT" sz="1200" kern="1200" dirty="0" err="1"/>
            <a:t>dies</a:t>
          </a:r>
          <a:r>
            <a:rPr lang="it-IT" sz="1200" kern="1200" dirty="0"/>
            <a:t>&gt; </a:t>
          </a:r>
          <a:r>
            <a:rPr lang="it-IT" sz="1200" kern="1200" dirty="0" err="1"/>
            <a:t>Sunday</a:t>
          </a:r>
          <a:r>
            <a:rPr lang="it-IT" sz="1200" kern="1200" dirty="0"/>
            <a:t> </a:t>
          </a:r>
          <a:r>
            <a:rPr lang="it-IT" sz="1200" kern="1200" dirty="0" err="1"/>
            <a:t>change</a:t>
          </a:r>
          <a:r>
            <a:rPr lang="it-IT" sz="1200" kern="1200" dirty="0"/>
            <a:t> in Christian Latin, </a:t>
          </a:r>
          <a:r>
            <a:rPr lang="it-IT" sz="1200" kern="1200" dirty="0" err="1"/>
            <a:t>consequently</a:t>
          </a:r>
          <a:r>
            <a:rPr lang="it-IT" sz="1200" kern="1200" dirty="0"/>
            <a:t> in </a:t>
          </a:r>
          <a:r>
            <a:rPr lang="it-IT" sz="1200" kern="1200" dirty="0" err="1"/>
            <a:t>Italian</a:t>
          </a:r>
          <a:r>
            <a:rPr lang="it-IT" sz="1200" kern="1200" dirty="0"/>
            <a:t> </a:t>
          </a:r>
          <a:r>
            <a:rPr lang="it-IT" sz="1200" kern="1200" dirty="0" err="1"/>
            <a:t>language</a:t>
          </a:r>
          <a:r>
            <a:rPr lang="it-IT" sz="1200" kern="1200" dirty="0"/>
            <a:t> </a:t>
          </a:r>
          <a:r>
            <a:rPr lang="it-IT" sz="1200" kern="1200" dirty="0" err="1"/>
            <a:t>into</a:t>
          </a:r>
          <a:r>
            <a:rPr lang="it-IT" sz="1200" kern="1200" dirty="0"/>
            <a:t> </a:t>
          </a:r>
          <a:r>
            <a:rPr lang="it-IT" sz="1200" kern="1200" dirty="0" err="1"/>
            <a:t>sabbata</a:t>
          </a:r>
          <a:r>
            <a:rPr lang="it-IT" sz="1200" kern="1200" dirty="0"/>
            <a:t> ( sabato, from the </a:t>
          </a:r>
          <a:r>
            <a:rPr lang="it-IT" sz="1200" kern="1200" dirty="0" err="1"/>
            <a:t>hebrew</a:t>
          </a:r>
          <a:r>
            <a:rPr lang="it-IT" sz="1200" kern="1200" dirty="0"/>
            <a:t>)  and </a:t>
          </a:r>
          <a:r>
            <a:rPr lang="it-IT" sz="1200" kern="1200" dirty="0" err="1"/>
            <a:t>dominca</a:t>
          </a:r>
          <a:r>
            <a:rPr lang="it-IT" sz="1200" kern="1200" dirty="0"/>
            <a:t> </a:t>
          </a:r>
          <a:r>
            <a:rPr lang="it-IT" sz="1200" kern="1200" dirty="0" err="1"/>
            <a:t>dies</a:t>
          </a:r>
          <a:r>
            <a:rPr lang="it-IT" sz="1200" kern="1200" dirty="0"/>
            <a:t>  (domenica, the </a:t>
          </a:r>
          <a:r>
            <a:rPr lang="it-IT" sz="1200" kern="1200" dirty="0" err="1"/>
            <a:t>day</a:t>
          </a:r>
          <a:r>
            <a:rPr lang="it-IT" sz="1200" kern="1200" dirty="0"/>
            <a:t> of </a:t>
          </a:r>
          <a:r>
            <a:rPr lang="it-IT" sz="1200" kern="1200" dirty="0" err="1"/>
            <a:t>God</a:t>
          </a:r>
          <a:r>
            <a:rPr lang="it-IT" sz="1200" kern="1200" dirty="0"/>
            <a:t>)</a:t>
          </a:r>
        </a:p>
      </dsp:txBody>
      <dsp:txXfrm>
        <a:off x="5453040" y="126451"/>
        <a:ext cx="1515419" cy="1454948"/>
      </dsp:txXfrm>
    </dsp:sp>
    <dsp:sp modelId="{9262DB32-290F-364A-810E-ABE50BBCA785}">
      <dsp:nvSpPr>
        <dsp:cNvPr id="0" name=""/>
        <dsp:cNvSpPr/>
      </dsp:nvSpPr>
      <dsp:spPr>
        <a:xfrm rot="1760922">
          <a:off x="7192226" y="1200379"/>
          <a:ext cx="190898" cy="518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7195901" y="1289981"/>
        <a:ext cx="133629" cy="310910"/>
      </dsp:txXfrm>
    </dsp:sp>
    <dsp:sp modelId="{1C5FE128-1754-2A4C-ABC3-762CE33F2755}">
      <dsp:nvSpPr>
        <dsp:cNvPr id="0" name=""/>
        <dsp:cNvSpPr/>
      </dsp:nvSpPr>
      <dsp:spPr>
        <a:xfrm>
          <a:off x="7325245" y="1133827"/>
          <a:ext cx="1783608" cy="1696446"/>
        </a:xfrm>
        <a:prstGeom prst="ellipse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Lunae </a:t>
          </a:r>
          <a:r>
            <a:rPr lang="it-IT" sz="1800" kern="1200" dirty="0" err="1"/>
            <a:t>dies</a:t>
          </a:r>
          <a:r>
            <a:rPr lang="it-IT" sz="1800" kern="1200" dirty="0"/>
            <a:t> &gt; lunedì &gt;</a:t>
          </a:r>
          <a:r>
            <a:rPr lang="it-IT" sz="1800" kern="1200" dirty="0" err="1"/>
            <a:t>Monday</a:t>
          </a:r>
          <a:r>
            <a:rPr lang="it-IT" sz="1800" kern="1200" dirty="0"/>
            <a:t>, the </a:t>
          </a:r>
          <a:r>
            <a:rPr lang="it-IT" sz="1800" kern="1200" dirty="0" err="1"/>
            <a:t>day</a:t>
          </a:r>
          <a:r>
            <a:rPr lang="it-IT" sz="1800" kern="1200" dirty="0"/>
            <a:t> of the </a:t>
          </a:r>
          <a:r>
            <a:rPr lang="it-IT" sz="1800" kern="1200" dirty="0" err="1"/>
            <a:t>moon</a:t>
          </a:r>
          <a:endParaRPr lang="it-IT" sz="1800" kern="1200" dirty="0"/>
        </a:p>
      </dsp:txBody>
      <dsp:txXfrm>
        <a:off x="7586448" y="1382266"/>
        <a:ext cx="1261202" cy="1199568"/>
      </dsp:txXfrm>
    </dsp:sp>
    <dsp:sp modelId="{8728B18A-D5D5-DB40-A14F-2F7D0A6BC0D5}">
      <dsp:nvSpPr>
        <dsp:cNvPr id="0" name=""/>
        <dsp:cNvSpPr/>
      </dsp:nvSpPr>
      <dsp:spPr>
        <a:xfrm rot="5399984">
          <a:off x="8057926" y="2862417"/>
          <a:ext cx="318256" cy="518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8105664" y="2918315"/>
        <a:ext cx="222779" cy="310910"/>
      </dsp:txXfrm>
    </dsp:sp>
    <dsp:sp modelId="{4717A36A-9FE6-1045-BA8D-08CD3BE50148}">
      <dsp:nvSpPr>
        <dsp:cNvPr id="0" name=""/>
        <dsp:cNvSpPr/>
      </dsp:nvSpPr>
      <dsp:spPr>
        <a:xfrm>
          <a:off x="7316865" y="3430758"/>
          <a:ext cx="1800390" cy="1732327"/>
        </a:xfrm>
        <a:prstGeom prst="ellipse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Martis </a:t>
          </a:r>
          <a:r>
            <a:rPr lang="it-IT" sz="1400" kern="1200" dirty="0" err="1"/>
            <a:t>dies</a:t>
          </a:r>
          <a:r>
            <a:rPr lang="it-IT" sz="1400" kern="1200" dirty="0"/>
            <a:t> &gt;martedì &gt; </a:t>
          </a:r>
          <a:r>
            <a:rPr lang="it-IT" sz="1400" kern="1200" dirty="0" err="1"/>
            <a:t>Tuesday</a:t>
          </a:r>
          <a:r>
            <a:rPr lang="it-IT" sz="1400" kern="1200" dirty="0"/>
            <a:t> ( </a:t>
          </a:r>
          <a:r>
            <a:rPr lang="it-IT" sz="1400" kern="1200" dirty="0" err="1"/>
            <a:t>after</a:t>
          </a:r>
          <a:r>
            <a:rPr lang="it-IT" sz="1400" kern="1200" dirty="0"/>
            <a:t> the </a:t>
          </a:r>
          <a:r>
            <a:rPr lang="it-IT" sz="1400" kern="1200" dirty="0" err="1"/>
            <a:t>name</a:t>
          </a:r>
          <a:r>
            <a:rPr lang="it-IT" sz="1400" kern="1200" dirty="0"/>
            <a:t> of </a:t>
          </a:r>
          <a:r>
            <a:rPr lang="it-IT" sz="1400" kern="1200" dirty="0" err="1"/>
            <a:t>Tiu</a:t>
          </a:r>
          <a:r>
            <a:rPr lang="it-IT" sz="1400" kern="1200" dirty="0"/>
            <a:t>, the </a:t>
          </a:r>
          <a:r>
            <a:rPr lang="it-IT" sz="1400" kern="1200" dirty="0" err="1"/>
            <a:t>god</a:t>
          </a:r>
          <a:r>
            <a:rPr lang="it-IT" sz="1400" kern="1200" dirty="0"/>
            <a:t> of war for </a:t>
          </a:r>
          <a:r>
            <a:rPr lang="it-IT" sz="1400" kern="1200" dirty="0" err="1"/>
            <a:t>Germanic</a:t>
          </a:r>
          <a:r>
            <a:rPr lang="it-IT" sz="1400" kern="1200" dirty="0"/>
            <a:t> </a:t>
          </a:r>
          <a:r>
            <a:rPr lang="it-IT" sz="1400" kern="1200" dirty="0" err="1"/>
            <a:t>people</a:t>
          </a:r>
          <a:r>
            <a:rPr lang="it-IT" sz="1400" kern="1200" dirty="0"/>
            <a:t>)</a:t>
          </a:r>
        </a:p>
      </dsp:txBody>
      <dsp:txXfrm>
        <a:off x="7580526" y="3684451"/>
        <a:ext cx="1273068" cy="1224941"/>
      </dsp:txXfrm>
    </dsp:sp>
    <dsp:sp modelId="{8AF9A416-F971-5247-BFFF-733C11D7E477}">
      <dsp:nvSpPr>
        <dsp:cNvPr id="0" name=""/>
        <dsp:cNvSpPr/>
      </dsp:nvSpPr>
      <dsp:spPr>
        <a:xfrm rot="9000000">
          <a:off x="7088003" y="4609922"/>
          <a:ext cx="276332" cy="518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0800000">
        <a:off x="7165350" y="4692833"/>
        <a:ext cx="193432" cy="310910"/>
      </dsp:txXfrm>
    </dsp:sp>
    <dsp:sp modelId="{09DDD73F-F8EC-FF48-945C-FE15CE9C67A4}">
      <dsp:nvSpPr>
        <dsp:cNvPr id="0" name=""/>
        <dsp:cNvSpPr/>
      </dsp:nvSpPr>
      <dsp:spPr>
        <a:xfrm>
          <a:off x="5328795" y="4567494"/>
          <a:ext cx="1787354" cy="1762006"/>
        </a:xfrm>
        <a:prstGeom prst="ellipse">
          <a:avLst/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Mercurii </a:t>
          </a:r>
          <a:r>
            <a:rPr lang="it-IT" sz="1400" kern="1200" dirty="0" err="1"/>
            <a:t>dies</a:t>
          </a:r>
          <a:r>
            <a:rPr lang="it-IT" sz="1400" kern="1200" dirty="0"/>
            <a:t> &gt;mercoledì &gt; Wednesday, </a:t>
          </a:r>
          <a:r>
            <a:rPr lang="it-IT" sz="1400" kern="1200" dirty="0" err="1"/>
            <a:t>after</a:t>
          </a:r>
          <a:r>
            <a:rPr lang="it-IT" sz="1400" kern="1200" dirty="0"/>
            <a:t> the </a:t>
          </a:r>
          <a:r>
            <a:rPr lang="it-IT" sz="1400" kern="1200" dirty="0" err="1"/>
            <a:t>name</a:t>
          </a:r>
          <a:r>
            <a:rPr lang="it-IT" sz="1400" kern="1200" dirty="0"/>
            <a:t> of </a:t>
          </a:r>
          <a:r>
            <a:rPr lang="it-IT" sz="1400" kern="1200" dirty="0" err="1"/>
            <a:t>Woden</a:t>
          </a:r>
          <a:r>
            <a:rPr lang="it-IT" sz="1400" kern="1200" dirty="0"/>
            <a:t>, a </a:t>
          </a:r>
          <a:r>
            <a:rPr lang="it-IT" sz="1400" kern="1200" dirty="0" err="1"/>
            <a:t>Germanic</a:t>
          </a:r>
          <a:r>
            <a:rPr lang="it-IT" sz="1400" kern="1200" dirty="0"/>
            <a:t> </a:t>
          </a:r>
          <a:r>
            <a:rPr lang="it-IT" sz="1400" kern="1200" dirty="0" err="1"/>
            <a:t>god</a:t>
          </a:r>
          <a:r>
            <a:rPr lang="it-IT" sz="1600" kern="1200" dirty="0"/>
            <a:t>.</a:t>
          </a:r>
        </a:p>
      </dsp:txBody>
      <dsp:txXfrm>
        <a:off x="5590547" y="4825534"/>
        <a:ext cx="1263850" cy="1245926"/>
      </dsp:txXfrm>
    </dsp:sp>
    <dsp:sp modelId="{E4E4D174-9DBD-5E42-B71E-1AB434F50B38}">
      <dsp:nvSpPr>
        <dsp:cNvPr id="0" name=""/>
        <dsp:cNvSpPr/>
      </dsp:nvSpPr>
      <dsp:spPr>
        <a:xfrm rot="12600000">
          <a:off x="5144216" y="4635464"/>
          <a:ext cx="237600" cy="518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15"/>
            <a:satOff val="-28781"/>
            <a:lumOff val="1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 rot="10800000">
        <a:off x="5210721" y="4756920"/>
        <a:ext cx="166320" cy="310910"/>
      </dsp:txXfrm>
    </dsp:sp>
    <dsp:sp modelId="{EDF78927-AC8C-A742-B3CE-CBD9F0EF5795}">
      <dsp:nvSpPr>
        <dsp:cNvPr id="0" name=""/>
        <dsp:cNvSpPr/>
      </dsp:nvSpPr>
      <dsp:spPr>
        <a:xfrm>
          <a:off x="3262314" y="3336042"/>
          <a:ext cx="1931141" cy="1921760"/>
        </a:xfrm>
        <a:prstGeom prst="ellipse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Iovis </a:t>
          </a:r>
          <a:r>
            <a:rPr lang="it-IT" sz="1600" kern="1200" dirty="0" err="1"/>
            <a:t>dies</a:t>
          </a:r>
          <a:r>
            <a:rPr lang="it-IT" sz="1600" kern="1200" dirty="0"/>
            <a:t> &gt;giovedì &gt;</a:t>
          </a:r>
          <a:r>
            <a:rPr lang="it-IT" sz="1600" kern="1200" dirty="0" err="1"/>
            <a:t>Thursday</a:t>
          </a:r>
          <a:r>
            <a:rPr lang="it-IT" sz="1600" kern="1200" dirty="0"/>
            <a:t>, </a:t>
          </a:r>
          <a:r>
            <a:rPr lang="it-IT" sz="1600" kern="1200" dirty="0" err="1"/>
            <a:t>after</a:t>
          </a:r>
          <a:r>
            <a:rPr lang="it-IT" sz="1600" kern="1200" dirty="0"/>
            <a:t> the </a:t>
          </a:r>
          <a:r>
            <a:rPr lang="it-IT" sz="1600" kern="1200" dirty="0" err="1"/>
            <a:t>name</a:t>
          </a:r>
          <a:r>
            <a:rPr lang="it-IT" sz="1600" kern="1200" dirty="0"/>
            <a:t> of Thor the Scandinavian </a:t>
          </a:r>
          <a:r>
            <a:rPr lang="it-IT" sz="1600" kern="1200" dirty="0" err="1"/>
            <a:t>god</a:t>
          </a:r>
          <a:r>
            <a:rPr lang="it-IT" sz="1600" kern="1200" dirty="0"/>
            <a:t> of </a:t>
          </a:r>
          <a:r>
            <a:rPr lang="it-IT" sz="1600" kern="1200" dirty="0" err="1"/>
            <a:t>thunder</a:t>
          </a:r>
          <a:endParaRPr lang="it-IT" sz="1600" kern="1200" dirty="0"/>
        </a:p>
      </dsp:txBody>
      <dsp:txXfrm>
        <a:off x="3545123" y="3617477"/>
        <a:ext cx="1365523" cy="1358890"/>
      </dsp:txXfrm>
    </dsp:sp>
    <dsp:sp modelId="{25728E62-3C5F-6D4B-82B9-DF0C68C30E17}">
      <dsp:nvSpPr>
        <dsp:cNvPr id="0" name=""/>
        <dsp:cNvSpPr/>
      </dsp:nvSpPr>
      <dsp:spPr>
        <a:xfrm rot="16200000">
          <a:off x="4109951" y="2861110"/>
          <a:ext cx="235866" cy="518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4145331" y="3000126"/>
        <a:ext cx="165106" cy="310910"/>
      </dsp:txXfrm>
    </dsp:sp>
    <dsp:sp modelId="{61E877B1-8D53-2040-98E5-03254FEAC1C4}">
      <dsp:nvSpPr>
        <dsp:cNvPr id="0" name=""/>
        <dsp:cNvSpPr/>
      </dsp:nvSpPr>
      <dsp:spPr>
        <a:xfrm>
          <a:off x="3315798" y="1096531"/>
          <a:ext cx="1824172" cy="1794478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Veneris </a:t>
          </a:r>
          <a:r>
            <a:rPr lang="it-IT" sz="1400" kern="1200" dirty="0" err="1"/>
            <a:t>dies</a:t>
          </a:r>
          <a:r>
            <a:rPr lang="it-IT" sz="1400" kern="1200" dirty="0"/>
            <a:t> &gt; venerdì &gt; </a:t>
          </a:r>
          <a:r>
            <a:rPr lang="it-IT" sz="1400" kern="1200" dirty="0" err="1"/>
            <a:t>Friday</a:t>
          </a:r>
          <a:r>
            <a:rPr lang="it-IT" sz="1400" kern="1200" dirty="0"/>
            <a:t> </a:t>
          </a:r>
          <a:r>
            <a:rPr lang="it-IT" sz="1400" kern="1200" dirty="0" err="1"/>
            <a:t>after</a:t>
          </a:r>
          <a:r>
            <a:rPr lang="it-IT" sz="1400" kern="1200" dirty="0"/>
            <a:t> the </a:t>
          </a:r>
          <a:r>
            <a:rPr lang="it-IT" sz="1400" kern="1200" dirty="0" err="1"/>
            <a:t>name</a:t>
          </a:r>
          <a:r>
            <a:rPr lang="it-IT" sz="1400" kern="1200" dirty="0"/>
            <a:t> of </a:t>
          </a:r>
          <a:r>
            <a:rPr lang="it-IT" sz="1400" kern="1200" dirty="0" err="1"/>
            <a:t>Frigg</a:t>
          </a:r>
          <a:r>
            <a:rPr lang="it-IT" sz="1400" kern="1200" dirty="0"/>
            <a:t>/</a:t>
          </a:r>
          <a:r>
            <a:rPr lang="it-IT" sz="1400" kern="1200" dirty="0" err="1"/>
            <a:t>Fria</a:t>
          </a:r>
          <a:r>
            <a:rPr lang="it-IT" sz="1400" kern="1200" dirty="0"/>
            <a:t> the </a:t>
          </a:r>
          <a:r>
            <a:rPr lang="it-IT" sz="1400" kern="1200" dirty="0" err="1"/>
            <a:t>goddess</a:t>
          </a:r>
          <a:r>
            <a:rPr lang="it-IT" sz="1400" kern="1200" dirty="0"/>
            <a:t> of beauty and love.</a:t>
          </a:r>
        </a:p>
      </dsp:txBody>
      <dsp:txXfrm>
        <a:off x="3582942" y="1359326"/>
        <a:ext cx="1289884" cy="1268888"/>
      </dsp:txXfrm>
    </dsp:sp>
    <dsp:sp modelId="{26B99DED-C033-4642-BF4F-E6F3E1972536}">
      <dsp:nvSpPr>
        <dsp:cNvPr id="0" name=""/>
        <dsp:cNvSpPr/>
      </dsp:nvSpPr>
      <dsp:spPr>
        <a:xfrm rot="19806459">
          <a:off x="5064871" y="1205042"/>
          <a:ext cx="168731" cy="518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2400" kern="1200"/>
        </a:p>
      </dsp:txBody>
      <dsp:txXfrm>
        <a:off x="5068238" y="1321292"/>
        <a:ext cx="118112" cy="310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5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6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84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6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4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85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37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0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50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83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3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0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tif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3D3E1CA-0660-5249-9970-AC152FACE7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20000"/>
          </a:blip>
          <a:srcRect r="8718" b="230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525D73E-EAEE-E548-A79F-82587557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>
                <a:latin typeface="American Typewriter Semibold" panose="02090604020004020304" pitchFamily="18" charset="77"/>
              </a:rPr>
              <a:t>Lunar</a:t>
            </a:r>
            <a:r>
              <a:rPr lang="it-IT" b="1" dirty="0">
                <a:latin typeface="American Typewriter Semibold" panose="02090604020004020304" pitchFamily="18" charset="77"/>
              </a:rPr>
              <a:t> </a:t>
            </a:r>
            <a:r>
              <a:rPr lang="it-IT" b="1" dirty="0" err="1">
                <a:latin typeface="American Typewriter Semibold" panose="02090604020004020304" pitchFamily="18" charset="77"/>
              </a:rPr>
              <a:t>phases</a:t>
            </a:r>
            <a:endParaRPr lang="it-IT" b="1" dirty="0">
              <a:latin typeface="American Typewriter Semibold" panose="02090604020004020304" pitchFamily="18" charset="7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19794C5-E696-D34E-A9C9-3B6401A44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The </a:t>
            </a:r>
            <a:r>
              <a:rPr lang="it-IT" sz="2800" dirty="0" err="1"/>
              <a:t>alternation</a:t>
            </a:r>
            <a:r>
              <a:rPr lang="it-IT" sz="2800" dirty="0"/>
              <a:t> of the </a:t>
            </a:r>
            <a:r>
              <a:rPr lang="it-IT" sz="2800" dirty="0" err="1"/>
              <a:t>lunar</a:t>
            </a:r>
            <a:r>
              <a:rPr lang="it-IT" sz="2800" dirty="0"/>
              <a:t> </a:t>
            </a:r>
            <a:r>
              <a:rPr lang="it-IT" sz="2800" dirty="0" err="1"/>
              <a:t>phases</a:t>
            </a:r>
            <a:r>
              <a:rPr lang="it-IT" sz="2800" dirty="0"/>
              <a:t> </a:t>
            </a:r>
            <a:r>
              <a:rPr lang="it-IT" sz="2800" dirty="0" err="1"/>
              <a:t>allows</a:t>
            </a:r>
            <a:r>
              <a:rPr lang="it-IT" sz="2800" dirty="0"/>
              <a:t> </a:t>
            </a:r>
            <a:r>
              <a:rPr lang="it-IT" sz="2800" dirty="0" err="1"/>
              <a:t>people</a:t>
            </a:r>
            <a:r>
              <a:rPr lang="it-IT" sz="2800" dirty="0"/>
              <a:t> to </a:t>
            </a:r>
            <a:r>
              <a:rPr lang="it-IT" sz="2800" dirty="0" err="1"/>
              <a:t>measure</a:t>
            </a:r>
            <a:r>
              <a:rPr lang="it-IT" sz="2800" dirty="0"/>
              <a:t> time; </a:t>
            </a:r>
          </a:p>
          <a:p>
            <a:pPr marL="0" indent="0">
              <a:buNone/>
            </a:pPr>
            <a:r>
              <a:rPr lang="it-IT" sz="2800" dirty="0"/>
              <a:t>in </a:t>
            </a:r>
            <a:r>
              <a:rPr lang="it-IT" sz="2800" dirty="0" err="1"/>
              <a:t>fact</a:t>
            </a:r>
            <a:r>
              <a:rPr lang="it-IT" sz="2800" dirty="0"/>
              <a:t> the </a:t>
            </a:r>
            <a:r>
              <a:rPr lang="it-IT" sz="2800" dirty="0" err="1"/>
              <a:t>root</a:t>
            </a:r>
            <a:r>
              <a:rPr lang="it-IT" sz="2800" dirty="0"/>
              <a:t>  me- </a:t>
            </a:r>
            <a:r>
              <a:rPr lang="it-IT" sz="2800" dirty="0" err="1"/>
              <a:t>means</a:t>
            </a:r>
            <a:r>
              <a:rPr lang="it-IT" sz="2800" dirty="0"/>
              <a:t> to </a:t>
            </a:r>
            <a:r>
              <a:rPr lang="it-IT" sz="2800" dirty="0" err="1"/>
              <a:t>measure</a:t>
            </a:r>
            <a:r>
              <a:rPr lang="it-IT" sz="2800" dirty="0"/>
              <a:t>: from Latin </a:t>
            </a:r>
            <a:r>
              <a:rPr lang="it-IT" sz="2800" dirty="0" err="1"/>
              <a:t>metio</a:t>
            </a:r>
            <a:r>
              <a:rPr lang="it-IT" sz="2800" dirty="0"/>
              <a:t>, </a:t>
            </a:r>
            <a:r>
              <a:rPr lang="it-IT" sz="2800" dirty="0" err="1"/>
              <a:t>mensus</a:t>
            </a:r>
            <a:r>
              <a:rPr lang="it-IT" sz="2800" dirty="0"/>
              <a:t> sum, </a:t>
            </a:r>
            <a:r>
              <a:rPr lang="it-IT" sz="2800" dirty="0" err="1"/>
              <a:t>metiri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23B351E-264B-0943-8269-A65C31A075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9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17"/>
    </mc:Choice>
    <mc:Fallback xmlns="">
      <p:transition spd="slow" advTm="35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97E7D0-BBE4-5345-89B6-043D52C4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merican Typewriter Semibold" panose="02090604020004020304" pitchFamily="18" charset="77"/>
              </a:rPr>
              <a:t>The </a:t>
            </a:r>
            <a:r>
              <a:rPr lang="it-IT" b="1" dirty="0" err="1">
                <a:latin typeface="American Typewriter Semibold" panose="02090604020004020304" pitchFamily="18" charset="77"/>
              </a:rPr>
              <a:t>months</a:t>
            </a:r>
            <a:r>
              <a:rPr lang="it-IT" b="1" dirty="0">
                <a:latin typeface="American Typewriter Semibold" panose="02090604020004020304" pitchFamily="18" charset="77"/>
              </a:rPr>
              <a:t> of the </a:t>
            </a:r>
            <a:r>
              <a:rPr lang="it-IT" b="1" dirty="0" err="1">
                <a:latin typeface="American Typewriter Semibold" panose="02090604020004020304" pitchFamily="18" charset="77"/>
              </a:rPr>
              <a:t>year</a:t>
            </a:r>
            <a:endParaRPr lang="it-IT" b="1" dirty="0">
              <a:latin typeface="American Typewriter Semibold" panose="02090604020004020304" pitchFamily="18" charset="7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58F9F9-B49F-DE40-AAA9-5E1679A93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/>
              <a:t>In Roman </a:t>
            </a:r>
            <a:r>
              <a:rPr lang="it-IT" sz="2800" dirty="0" err="1"/>
              <a:t>times</a:t>
            </a:r>
            <a:r>
              <a:rPr lang="it-IT" sz="2800" dirty="0"/>
              <a:t> the first </a:t>
            </a:r>
            <a:r>
              <a:rPr lang="it-IT" sz="2800" dirty="0" err="1"/>
              <a:t>month</a:t>
            </a:r>
            <a:r>
              <a:rPr lang="it-IT" sz="2800" dirty="0"/>
              <a:t> </a:t>
            </a:r>
            <a:r>
              <a:rPr lang="it-IT" sz="2800" dirty="0" err="1"/>
              <a:t>was</a:t>
            </a:r>
            <a:r>
              <a:rPr lang="it-IT" sz="2800" dirty="0"/>
              <a:t> March, </a:t>
            </a:r>
            <a:r>
              <a:rPr lang="it-IT" sz="2800" dirty="0" err="1"/>
              <a:t>that’s</a:t>
            </a:r>
            <a:r>
              <a:rPr lang="it-IT" sz="2800" dirty="0"/>
              <a:t> </a:t>
            </a:r>
            <a:r>
              <a:rPr lang="it-IT" sz="2800" dirty="0" err="1"/>
              <a:t>why</a:t>
            </a:r>
            <a:r>
              <a:rPr lang="it-IT" sz="2800" dirty="0"/>
              <a:t>, </a:t>
            </a:r>
            <a:r>
              <a:rPr lang="it-IT" sz="2800" dirty="0" err="1"/>
              <a:t>even</a:t>
            </a:r>
            <a:r>
              <a:rPr lang="it-IT" sz="2800" dirty="0"/>
              <a:t> </a:t>
            </a:r>
            <a:r>
              <a:rPr lang="it-IT" sz="2800" dirty="0" err="1"/>
              <a:t>today</a:t>
            </a:r>
            <a:r>
              <a:rPr lang="it-IT" sz="2800" dirty="0"/>
              <a:t>, </a:t>
            </a:r>
            <a:r>
              <a:rPr lang="it-IT" sz="2800" dirty="0" err="1"/>
              <a:t>we</a:t>
            </a:r>
            <a:r>
              <a:rPr lang="it-IT" sz="2800" dirty="0"/>
              <a:t> call </a:t>
            </a:r>
            <a:r>
              <a:rPr lang="it-IT" sz="2800" dirty="0" err="1"/>
              <a:t>September</a:t>
            </a:r>
            <a:r>
              <a:rPr lang="it-IT" sz="2800" dirty="0"/>
              <a:t> the </a:t>
            </a:r>
            <a:r>
              <a:rPr lang="it-IT" sz="2800" dirty="0" err="1"/>
              <a:t>ninth</a:t>
            </a:r>
            <a:r>
              <a:rPr lang="it-IT" sz="2800" dirty="0"/>
              <a:t> </a:t>
            </a:r>
            <a:r>
              <a:rPr lang="it-IT" sz="2800" dirty="0" err="1"/>
              <a:t>month</a:t>
            </a:r>
            <a:r>
              <a:rPr lang="it-IT" sz="2800" dirty="0"/>
              <a:t> and </a:t>
            </a:r>
            <a:r>
              <a:rPr lang="it-IT" sz="2800" dirty="0" err="1"/>
              <a:t>not</a:t>
            </a:r>
            <a:r>
              <a:rPr lang="it-IT" sz="2800" dirty="0"/>
              <a:t> the </a:t>
            </a:r>
            <a:r>
              <a:rPr lang="it-IT" sz="2800" dirty="0" err="1"/>
              <a:t>seventh</a:t>
            </a:r>
            <a:r>
              <a:rPr lang="it-IT" sz="2800" dirty="0"/>
              <a:t>. </a:t>
            </a:r>
          </a:p>
          <a:p>
            <a:pPr marL="0" indent="0">
              <a:buNone/>
            </a:pPr>
            <a:r>
              <a:rPr lang="it-IT" sz="2800" dirty="0" err="1"/>
              <a:t>Before</a:t>
            </a:r>
            <a:r>
              <a:rPr lang="it-IT" sz="2800" dirty="0"/>
              <a:t> March </a:t>
            </a:r>
            <a:r>
              <a:rPr lang="it-IT" sz="2800" dirty="0" err="1"/>
              <a:t>there</a:t>
            </a:r>
            <a:r>
              <a:rPr lang="it-IT" sz="2800" dirty="0"/>
              <a:t> </a:t>
            </a:r>
            <a:r>
              <a:rPr lang="it-IT" sz="2800" dirty="0" err="1"/>
              <a:t>was</a:t>
            </a:r>
            <a:r>
              <a:rPr lang="it-IT" sz="2800" dirty="0"/>
              <a:t>, in </a:t>
            </a:r>
            <a:r>
              <a:rPr lang="it-IT" sz="2800" dirty="0" err="1"/>
              <a:t>fact</a:t>
            </a:r>
            <a:r>
              <a:rPr lang="it-IT" sz="2800" dirty="0"/>
              <a:t>, the so </a:t>
            </a:r>
            <a:r>
              <a:rPr lang="it-IT" sz="2800" dirty="0" err="1"/>
              <a:t>called</a:t>
            </a:r>
            <a:r>
              <a:rPr lang="it-IT" sz="2800" dirty="0"/>
              <a:t> </a:t>
            </a:r>
          </a:p>
          <a:p>
            <a:pPr marL="0" indent="0">
              <a:buNone/>
            </a:pPr>
            <a:r>
              <a:rPr lang="it-IT" sz="2800" dirty="0"/>
              <a:t>« Roman </a:t>
            </a:r>
            <a:r>
              <a:rPr lang="it-IT" sz="2800" dirty="0" err="1"/>
              <a:t>intercalary</a:t>
            </a:r>
            <a:r>
              <a:rPr lang="it-IT" sz="2800" dirty="0"/>
              <a:t> </a:t>
            </a:r>
            <a:r>
              <a:rPr lang="it-IT" sz="2800" dirty="0" err="1"/>
              <a:t>month</a:t>
            </a:r>
            <a:r>
              <a:rPr lang="it-IT" sz="2800" dirty="0"/>
              <a:t>» , the </a:t>
            </a:r>
            <a:r>
              <a:rPr lang="it-IT" sz="2800" dirty="0" err="1"/>
              <a:t>mercedonius</a:t>
            </a:r>
            <a:r>
              <a:rPr lang="it-IT" sz="2800" dirty="0"/>
              <a:t>.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77FB8FF-D5B4-E14E-88F7-6496341E8C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97"/>
    </mc:Choice>
    <mc:Fallback xmlns="">
      <p:transition spd="slow" advTm="48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BF7A36-2996-F148-B76D-C07284A58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merican Typewriter Semibold" panose="02090604020004020304" pitchFamily="18" charset="77"/>
              </a:rPr>
              <a:t>The </a:t>
            </a:r>
            <a:r>
              <a:rPr lang="it-IT" b="1" dirty="0" err="1">
                <a:latin typeface="American Typewriter Semibold" panose="02090604020004020304" pitchFamily="18" charset="77"/>
              </a:rPr>
              <a:t>names</a:t>
            </a:r>
            <a:r>
              <a:rPr lang="it-IT" b="1" dirty="0">
                <a:latin typeface="American Typewriter Semibold" panose="02090604020004020304" pitchFamily="18" charset="77"/>
              </a:rPr>
              <a:t> of the </a:t>
            </a:r>
            <a:r>
              <a:rPr lang="it-IT" b="1" dirty="0" err="1">
                <a:latin typeface="American Typewriter Semibold" panose="02090604020004020304" pitchFamily="18" charset="77"/>
              </a:rPr>
              <a:t>months</a:t>
            </a:r>
            <a:endParaRPr lang="it-IT" b="1" dirty="0">
              <a:latin typeface="American Typewriter Semibold" panose="02090604020004020304" pitchFamily="18" charset="77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89D9D4-3EE2-2743-AE7D-8435218F1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59" y="803395"/>
            <a:ext cx="10131425" cy="3649133"/>
          </a:xfrm>
        </p:spPr>
        <p:txBody>
          <a:bodyPr/>
          <a:lstStyle/>
          <a:p>
            <a:pPr marL="0" indent="0">
              <a:buNone/>
            </a:pPr>
            <a:r>
              <a:rPr lang="it-IT" sz="2400" dirty="0"/>
              <a:t>Latin/English </a:t>
            </a:r>
            <a:r>
              <a:rPr lang="it-IT" sz="2400" dirty="0" err="1"/>
              <a:t>names</a:t>
            </a:r>
            <a:r>
              <a:rPr lang="it-IT" sz="2400" dirty="0"/>
              <a:t>:</a:t>
            </a:r>
          </a:p>
          <a:p>
            <a:endParaRPr lang="it-IT" dirty="0"/>
          </a:p>
        </p:txBody>
      </p:sp>
      <p:sp>
        <p:nvSpPr>
          <p:cNvPr id="5" name="Esagono orizzontale 4">
            <a:extLst>
              <a:ext uri="{FF2B5EF4-FFF2-40B4-BE49-F238E27FC236}">
                <a16:creationId xmlns:a16="http://schemas.microsoft.com/office/drawing/2014/main" id="{9BF0149D-2E65-9148-9FBD-DB9CDF0028DB}"/>
              </a:ext>
            </a:extLst>
          </p:cNvPr>
          <p:cNvSpPr/>
          <p:nvPr/>
        </p:nvSpPr>
        <p:spPr>
          <a:xfrm>
            <a:off x="524364" y="2943000"/>
            <a:ext cx="10163908" cy="97200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 </a:t>
            </a:r>
            <a:r>
              <a:rPr lang="it-IT" b="1" dirty="0"/>
              <a:t>Januarius</a:t>
            </a:r>
            <a:r>
              <a:rPr lang="it-IT" dirty="0"/>
              <a:t>/</a:t>
            </a:r>
            <a:r>
              <a:rPr lang="it-IT" b="1" dirty="0" err="1"/>
              <a:t>January</a:t>
            </a:r>
            <a:r>
              <a:rPr lang="it-IT" b="1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named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the Roman </a:t>
            </a:r>
            <a:r>
              <a:rPr lang="it-IT" dirty="0" err="1"/>
              <a:t>god</a:t>
            </a:r>
            <a:r>
              <a:rPr lang="it-IT" dirty="0"/>
              <a:t> </a:t>
            </a:r>
            <a:r>
              <a:rPr lang="it-IT" dirty="0" err="1"/>
              <a:t>Janu</a:t>
            </a:r>
            <a:r>
              <a:rPr lang="it-IT" dirty="0"/>
              <a:t>; he </a:t>
            </a:r>
            <a:r>
              <a:rPr lang="it-IT" dirty="0" err="1"/>
              <a:t>was</a:t>
            </a:r>
            <a:r>
              <a:rPr lang="it-IT" dirty="0"/>
              <a:t> a </a:t>
            </a:r>
            <a:r>
              <a:rPr lang="it-IT" dirty="0" err="1"/>
              <a:t>god</a:t>
            </a:r>
            <a:r>
              <a:rPr lang="it-IT" dirty="0"/>
              <a:t> </a:t>
            </a:r>
            <a:r>
              <a:rPr lang="it-IT" dirty="0" err="1"/>
              <a:t>who</a:t>
            </a:r>
            <a:r>
              <a:rPr lang="it-IT" dirty="0"/>
              <a:t> </a:t>
            </a:r>
            <a:r>
              <a:rPr lang="it-IT" dirty="0" err="1"/>
              <a:t>looked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new </a:t>
            </a:r>
            <a:r>
              <a:rPr lang="it-IT" dirty="0" err="1"/>
              <a:t>beginning</a:t>
            </a:r>
            <a:r>
              <a:rPr lang="it-IT" dirty="0"/>
              <a:t> and he </a:t>
            </a:r>
            <a:r>
              <a:rPr lang="it-IT" dirty="0" err="1"/>
              <a:t>guarded</a:t>
            </a:r>
            <a:r>
              <a:rPr lang="it-IT" dirty="0"/>
              <a:t> </a:t>
            </a:r>
            <a:r>
              <a:rPr lang="it-IT" dirty="0" err="1"/>
              <a:t>doors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and out of </a:t>
            </a:r>
            <a:r>
              <a:rPr lang="it-IT" dirty="0" err="1"/>
              <a:t>all</a:t>
            </a:r>
            <a:r>
              <a:rPr lang="it-IT" dirty="0"/>
              <a:t> </a:t>
            </a:r>
            <a:r>
              <a:rPr lang="it-IT" dirty="0" err="1"/>
              <a:t>kinds</a:t>
            </a:r>
            <a:r>
              <a:rPr lang="it-IT" dirty="0"/>
              <a:t> of </a:t>
            </a:r>
            <a:r>
              <a:rPr lang="it-IT" dirty="0" err="1"/>
              <a:t>places</a:t>
            </a:r>
            <a:r>
              <a:rPr lang="it-IT" dirty="0"/>
              <a:t>.</a:t>
            </a:r>
          </a:p>
        </p:txBody>
      </p:sp>
      <p:sp>
        <p:nvSpPr>
          <p:cNvPr id="7" name="Esagono orizzontale 6">
            <a:extLst>
              <a:ext uri="{FF2B5EF4-FFF2-40B4-BE49-F238E27FC236}">
                <a16:creationId xmlns:a16="http://schemas.microsoft.com/office/drawing/2014/main" id="{DA623AA1-CED7-9442-96BC-7900DC8D9ABA}"/>
              </a:ext>
            </a:extLst>
          </p:cNvPr>
          <p:cNvSpPr/>
          <p:nvPr/>
        </p:nvSpPr>
        <p:spPr>
          <a:xfrm>
            <a:off x="524364" y="4088320"/>
            <a:ext cx="10163908" cy="99233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Februarious/ </a:t>
            </a:r>
            <a:r>
              <a:rPr lang="it-IT" b="1" dirty="0" err="1"/>
              <a:t>February</a:t>
            </a:r>
            <a:r>
              <a:rPr lang="it-IT" dirty="0"/>
              <a:t>:  </a:t>
            </a:r>
            <a:r>
              <a:rPr lang="it-IT" dirty="0" err="1"/>
              <a:t>named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a special </a:t>
            </a:r>
            <a:r>
              <a:rPr lang="it-IT" dirty="0" err="1"/>
              <a:t>feast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the </a:t>
            </a:r>
            <a:r>
              <a:rPr lang="it-IT" dirty="0" err="1"/>
              <a:t>Feast</a:t>
            </a:r>
            <a:r>
              <a:rPr lang="it-IT" dirty="0"/>
              <a:t> of </a:t>
            </a:r>
            <a:r>
              <a:rPr lang="it-IT" dirty="0" err="1"/>
              <a:t>Februa</a:t>
            </a:r>
            <a:r>
              <a:rPr lang="it-IT" dirty="0"/>
              <a:t>.</a:t>
            </a:r>
          </a:p>
        </p:txBody>
      </p:sp>
      <p:sp>
        <p:nvSpPr>
          <p:cNvPr id="8" name="Esagono orizzontale 7">
            <a:extLst>
              <a:ext uri="{FF2B5EF4-FFF2-40B4-BE49-F238E27FC236}">
                <a16:creationId xmlns:a16="http://schemas.microsoft.com/office/drawing/2014/main" id="{05512BF6-7D78-D143-9A11-83EAB2AF1B47}"/>
              </a:ext>
            </a:extLst>
          </p:cNvPr>
          <p:cNvSpPr/>
          <p:nvPr/>
        </p:nvSpPr>
        <p:spPr>
          <a:xfrm>
            <a:off x="571743" y="5308456"/>
            <a:ext cx="10002471" cy="99233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Martius/March:</a:t>
            </a:r>
            <a:r>
              <a:rPr lang="it-IT" dirty="0"/>
              <a:t> </a:t>
            </a:r>
            <a:r>
              <a:rPr lang="it-IT" dirty="0" err="1"/>
              <a:t>named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the Roman </a:t>
            </a:r>
            <a:r>
              <a:rPr lang="it-IT" dirty="0" err="1"/>
              <a:t>god</a:t>
            </a:r>
            <a:r>
              <a:rPr lang="it-IT" dirty="0"/>
              <a:t> of war Martius/Mars.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C3BD6A5C-1AB6-1946-BA37-BC8013D820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1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48"/>
    </mc:Choice>
    <mc:Fallback xmlns="">
      <p:transition spd="slow" advTm="38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agono orizzontale 3">
            <a:extLst>
              <a:ext uri="{FF2B5EF4-FFF2-40B4-BE49-F238E27FC236}">
                <a16:creationId xmlns:a16="http://schemas.microsoft.com/office/drawing/2014/main" id="{713EFAB5-1E6F-324C-BD09-8CBC833E1447}"/>
              </a:ext>
            </a:extLst>
          </p:cNvPr>
          <p:cNvSpPr/>
          <p:nvPr/>
        </p:nvSpPr>
        <p:spPr>
          <a:xfrm>
            <a:off x="1003909" y="2097781"/>
            <a:ext cx="8804031" cy="9964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Maius/</a:t>
            </a:r>
            <a:r>
              <a:rPr lang="it-IT" b="1" dirty="0" err="1"/>
              <a:t>May</a:t>
            </a:r>
            <a:r>
              <a:rPr lang="it-IT" b="1" dirty="0"/>
              <a:t>:</a:t>
            </a:r>
            <a:r>
              <a:rPr lang="it-IT" dirty="0"/>
              <a:t> </a:t>
            </a:r>
            <a:r>
              <a:rPr lang="it-IT" dirty="0" err="1"/>
              <a:t>named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the </a:t>
            </a:r>
            <a:r>
              <a:rPr lang="it-IT" dirty="0" err="1"/>
              <a:t>Greek</a:t>
            </a:r>
            <a:r>
              <a:rPr lang="it-IT" dirty="0"/>
              <a:t> </a:t>
            </a:r>
            <a:r>
              <a:rPr lang="it-IT" dirty="0" err="1"/>
              <a:t>goddess</a:t>
            </a:r>
            <a:r>
              <a:rPr lang="it-IT" dirty="0"/>
              <a:t> Maya.</a:t>
            </a:r>
          </a:p>
        </p:txBody>
      </p:sp>
      <p:sp>
        <p:nvSpPr>
          <p:cNvPr id="6" name="Esagono orizzontale 5">
            <a:extLst>
              <a:ext uri="{FF2B5EF4-FFF2-40B4-BE49-F238E27FC236}">
                <a16:creationId xmlns:a16="http://schemas.microsoft.com/office/drawing/2014/main" id="{31041AF7-2E76-664C-A71B-3E5CCF692F08}"/>
              </a:ext>
            </a:extLst>
          </p:cNvPr>
          <p:cNvSpPr/>
          <p:nvPr/>
        </p:nvSpPr>
        <p:spPr>
          <a:xfrm>
            <a:off x="1090246" y="3425745"/>
            <a:ext cx="8510954" cy="9964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Junius/</a:t>
            </a:r>
            <a:r>
              <a:rPr lang="it-IT" b="1" dirty="0" err="1"/>
              <a:t>June</a:t>
            </a:r>
            <a:r>
              <a:rPr lang="it-IT" dirty="0"/>
              <a:t>: </a:t>
            </a:r>
            <a:r>
              <a:rPr lang="it-IT" dirty="0" err="1"/>
              <a:t>named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the Roman </a:t>
            </a:r>
            <a:r>
              <a:rPr lang="it-IT" dirty="0" err="1"/>
              <a:t>god</a:t>
            </a:r>
            <a:r>
              <a:rPr lang="it-IT" dirty="0"/>
              <a:t> </a:t>
            </a:r>
            <a:r>
              <a:rPr lang="it-IT" dirty="0" err="1"/>
              <a:t>Juno</a:t>
            </a:r>
            <a:r>
              <a:rPr lang="it-IT" dirty="0"/>
              <a:t>, </a:t>
            </a:r>
            <a:r>
              <a:rPr lang="it-IT" dirty="0" err="1"/>
              <a:t>wife</a:t>
            </a:r>
            <a:r>
              <a:rPr lang="it-IT" dirty="0"/>
              <a:t> of </a:t>
            </a:r>
            <a:r>
              <a:rPr lang="it-IT" dirty="0" err="1"/>
              <a:t>Jupiter</a:t>
            </a:r>
            <a:r>
              <a:rPr lang="it-IT" dirty="0"/>
              <a:t>, </a:t>
            </a:r>
            <a:r>
              <a:rPr lang="it-IT" dirty="0" err="1"/>
              <a:t>goddess</a:t>
            </a:r>
            <a:r>
              <a:rPr lang="it-IT" dirty="0"/>
              <a:t> of </a:t>
            </a:r>
            <a:r>
              <a:rPr lang="it-IT" dirty="0" err="1"/>
              <a:t>marriage</a:t>
            </a:r>
            <a:r>
              <a:rPr lang="it-IT" dirty="0"/>
              <a:t> and </a:t>
            </a:r>
            <a:r>
              <a:rPr lang="it-IT" dirty="0" err="1"/>
              <a:t>childbirth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called</a:t>
            </a:r>
            <a:r>
              <a:rPr lang="it-IT" dirty="0"/>
              <a:t> « the </a:t>
            </a:r>
            <a:r>
              <a:rPr lang="it-IT" dirty="0" err="1"/>
              <a:t>midsummer</a:t>
            </a:r>
            <a:r>
              <a:rPr lang="it-IT" dirty="0"/>
              <a:t> </a:t>
            </a:r>
            <a:r>
              <a:rPr lang="it-IT" dirty="0" err="1"/>
              <a:t>month</a:t>
            </a:r>
            <a:r>
              <a:rPr lang="it-IT" dirty="0"/>
              <a:t>».</a:t>
            </a:r>
          </a:p>
        </p:txBody>
      </p:sp>
      <p:sp>
        <p:nvSpPr>
          <p:cNvPr id="7" name="Esagono orizzontale 6">
            <a:extLst>
              <a:ext uri="{FF2B5EF4-FFF2-40B4-BE49-F238E27FC236}">
                <a16:creationId xmlns:a16="http://schemas.microsoft.com/office/drawing/2014/main" id="{D0626C08-6E8D-0148-BAE3-6F8A9548A382}"/>
              </a:ext>
            </a:extLst>
          </p:cNvPr>
          <p:cNvSpPr/>
          <p:nvPr/>
        </p:nvSpPr>
        <p:spPr>
          <a:xfrm>
            <a:off x="1090247" y="4753709"/>
            <a:ext cx="8510954" cy="9964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Julius/</a:t>
            </a:r>
            <a:r>
              <a:rPr lang="it-IT" b="1" dirty="0" err="1"/>
              <a:t>July</a:t>
            </a:r>
            <a:r>
              <a:rPr lang="it-IT" b="1" dirty="0"/>
              <a:t>: </a:t>
            </a:r>
            <a:r>
              <a:rPr lang="it-IT" dirty="0" err="1"/>
              <a:t>after</a:t>
            </a:r>
            <a:r>
              <a:rPr lang="it-IT" dirty="0"/>
              <a:t>  Julius Caesar </a:t>
            </a:r>
            <a:r>
              <a:rPr lang="it-IT" dirty="0" err="1"/>
              <a:t>after</a:t>
            </a:r>
            <a:r>
              <a:rPr lang="it-IT" dirty="0"/>
              <a:t> 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death</a:t>
            </a:r>
            <a:r>
              <a:rPr lang="it-IT" dirty="0"/>
              <a:t> in 44 BC.</a:t>
            </a:r>
          </a:p>
        </p:txBody>
      </p:sp>
      <p:sp>
        <p:nvSpPr>
          <p:cNvPr id="8" name="Esagono orizzontale 7">
            <a:extLst>
              <a:ext uri="{FF2B5EF4-FFF2-40B4-BE49-F238E27FC236}">
                <a16:creationId xmlns:a16="http://schemas.microsoft.com/office/drawing/2014/main" id="{20174B29-F8DF-5D47-BE62-E680580147E9}"/>
              </a:ext>
            </a:extLst>
          </p:cNvPr>
          <p:cNvSpPr/>
          <p:nvPr/>
        </p:nvSpPr>
        <p:spPr>
          <a:xfrm>
            <a:off x="1003909" y="715108"/>
            <a:ext cx="8597291" cy="996461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Aprilis/April:</a:t>
            </a:r>
            <a:r>
              <a:rPr lang="it-IT" dirty="0"/>
              <a:t> from the </a:t>
            </a:r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month</a:t>
            </a:r>
            <a:r>
              <a:rPr lang="it-IT" dirty="0"/>
              <a:t> of the </a:t>
            </a:r>
            <a:r>
              <a:rPr lang="it-IT" dirty="0" err="1"/>
              <a:t>ancient</a:t>
            </a:r>
            <a:r>
              <a:rPr lang="it-IT" dirty="0"/>
              <a:t> Roman </a:t>
            </a:r>
            <a:r>
              <a:rPr lang="it-IT" dirty="0" err="1"/>
              <a:t>calendar</a:t>
            </a:r>
            <a:r>
              <a:rPr lang="it-IT" dirty="0"/>
              <a:t>.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7060293-2C55-5B4B-9621-F54E3654C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8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54"/>
    </mc:Choice>
    <mc:Fallback xmlns="">
      <p:transition spd="slow" advTm="40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F2AAE2-5853-D244-B5A1-9F9082FA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83248F-E311-424A-98F5-1E6F28B62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Esagono orizzontale 3">
            <a:extLst>
              <a:ext uri="{FF2B5EF4-FFF2-40B4-BE49-F238E27FC236}">
                <a16:creationId xmlns:a16="http://schemas.microsoft.com/office/drawing/2014/main" id="{21666E2D-1F57-0F47-A59D-EA394F0F7D3A}"/>
              </a:ext>
            </a:extLst>
          </p:cNvPr>
          <p:cNvSpPr/>
          <p:nvPr/>
        </p:nvSpPr>
        <p:spPr>
          <a:xfrm>
            <a:off x="820614" y="615461"/>
            <a:ext cx="8604739" cy="98734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Augustus/August</a:t>
            </a:r>
            <a:r>
              <a:rPr lang="it-IT" dirty="0"/>
              <a:t>: in English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</a:t>
            </a:r>
            <a:r>
              <a:rPr lang="it-IT" dirty="0" err="1"/>
              <a:t>respected</a:t>
            </a:r>
            <a:r>
              <a:rPr lang="it-IT" dirty="0"/>
              <a:t>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dirty="0" err="1"/>
              <a:t>after</a:t>
            </a:r>
            <a:r>
              <a:rPr lang="it-IT" dirty="0"/>
              <a:t> Augustus </a:t>
            </a:r>
            <a:r>
              <a:rPr lang="it-IT" dirty="0" err="1"/>
              <a:t>emperor</a:t>
            </a:r>
            <a:r>
              <a:rPr lang="it-IT" dirty="0"/>
              <a:t>.</a:t>
            </a:r>
          </a:p>
        </p:txBody>
      </p:sp>
      <p:sp>
        <p:nvSpPr>
          <p:cNvPr id="5" name="Esagono orizzontale 4">
            <a:extLst>
              <a:ext uri="{FF2B5EF4-FFF2-40B4-BE49-F238E27FC236}">
                <a16:creationId xmlns:a16="http://schemas.microsoft.com/office/drawing/2014/main" id="{18582440-721B-A742-B2F2-D04598032B86}"/>
              </a:ext>
            </a:extLst>
          </p:cNvPr>
          <p:cNvSpPr/>
          <p:nvPr/>
        </p:nvSpPr>
        <p:spPr>
          <a:xfrm>
            <a:off x="820614" y="1780278"/>
            <a:ext cx="8604739" cy="98734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September/September: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comes</a:t>
            </a:r>
            <a:r>
              <a:rPr lang="it-IT" dirty="0"/>
              <a:t> from the Latin word </a:t>
            </a:r>
            <a:r>
              <a:rPr lang="it-IT" dirty="0" err="1"/>
              <a:t>septum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</a:t>
            </a:r>
            <a:r>
              <a:rPr lang="it-IT" dirty="0" err="1"/>
              <a:t>seven</a:t>
            </a:r>
            <a:endParaRPr lang="it-IT" dirty="0"/>
          </a:p>
        </p:txBody>
      </p:sp>
      <p:sp>
        <p:nvSpPr>
          <p:cNvPr id="6" name="Esagono orizzontale 5">
            <a:extLst>
              <a:ext uri="{FF2B5EF4-FFF2-40B4-BE49-F238E27FC236}">
                <a16:creationId xmlns:a16="http://schemas.microsoft.com/office/drawing/2014/main" id="{8EECA2E1-78B0-FC4F-892C-C807A6C1C65C}"/>
              </a:ext>
            </a:extLst>
          </p:cNvPr>
          <p:cNvSpPr/>
          <p:nvPr/>
        </p:nvSpPr>
        <p:spPr>
          <a:xfrm>
            <a:off x="820614" y="2945095"/>
            <a:ext cx="8604739" cy="98734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October/October</a:t>
            </a:r>
            <a:r>
              <a:rPr lang="it-IT" dirty="0"/>
              <a:t>: from the Latin word </a:t>
            </a:r>
            <a:r>
              <a:rPr lang="it-IT" dirty="0" err="1"/>
              <a:t>octo</a:t>
            </a:r>
            <a:r>
              <a:rPr lang="it-IT" dirty="0"/>
              <a:t> </a:t>
            </a:r>
            <a:r>
              <a:rPr lang="it-IT" dirty="0" err="1"/>
              <a:t>which</a:t>
            </a:r>
            <a:r>
              <a:rPr lang="it-IT" dirty="0"/>
              <a:t> </a:t>
            </a:r>
            <a:r>
              <a:rPr lang="it-IT" dirty="0" err="1"/>
              <a:t>means</a:t>
            </a:r>
            <a:r>
              <a:rPr lang="it-IT" dirty="0"/>
              <a:t> </a:t>
            </a:r>
            <a:r>
              <a:rPr lang="it-IT" dirty="0" err="1"/>
              <a:t>eight</a:t>
            </a:r>
            <a:r>
              <a:rPr lang="it-IT" dirty="0"/>
              <a:t>. The </a:t>
            </a:r>
            <a:r>
              <a:rPr lang="it-IT" dirty="0" err="1"/>
              <a:t>name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choosen</a:t>
            </a:r>
            <a:r>
              <a:rPr lang="it-IT" dirty="0"/>
              <a:t> </a:t>
            </a:r>
            <a:r>
              <a:rPr lang="it-IT" dirty="0" err="1"/>
              <a:t>because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to be the 8th </a:t>
            </a:r>
            <a:r>
              <a:rPr lang="it-IT" dirty="0" err="1"/>
              <a:t>month</a:t>
            </a:r>
            <a:r>
              <a:rPr lang="it-IT" dirty="0"/>
              <a:t> in the Ancient Roman </a:t>
            </a:r>
            <a:r>
              <a:rPr lang="it-IT" dirty="0" err="1"/>
              <a:t>calendar</a:t>
            </a:r>
            <a:r>
              <a:rPr lang="it-IT" dirty="0"/>
              <a:t>.</a:t>
            </a:r>
          </a:p>
        </p:txBody>
      </p:sp>
      <p:sp>
        <p:nvSpPr>
          <p:cNvPr id="7" name="Esagono orizzontale 6">
            <a:extLst>
              <a:ext uri="{FF2B5EF4-FFF2-40B4-BE49-F238E27FC236}">
                <a16:creationId xmlns:a16="http://schemas.microsoft.com/office/drawing/2014/main" id="{CBF5C899-EA0E-A945-82AC-C8B85FA4A8A4}"/>
              </a:ext>
            </a:extLst>
          </p:cNvPr>
          <p:cNvSpPr/>
          <p:nvPr/>
        </p:nvSpPr>
        <p:spPr>
          <a:xfrm>
            <a:off x="820614" y="4109912"/>
            <a:ext cx="8604739" cy="98734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November/November</a:t>
            </a:r>
            <a:r>
              <a:rPr lang="it-IT" dirty="0"/>
              <a:t>: from the Latin word </a:t>
            </a:r>
            <a:r>
              <a:rPr lang="it-IT" dirty="0" err="1"/>
              <a:t>novem</a:t>
            </a:r>
            <a:r>
              <a:rPr lang="it-IT" dirty="0"/>
              <a:t> – </a:t>
            </a:r>
            <a:r>
              <a:rPr lang="it-IT" dirty="0" err="1"/>
              <a:t>nine</a:t>
            </a:r>
            <a:r>
              <a:rPr lang="it-IT" dirty="0"/>
              <a:t>. The </a:t>
            </a:r>
            <a:r>
              <a:rPr lang="it-IT" dirty="0" err="1"/>
              <a:t>ninth</a:t>
            </a:r>
            <a:r>
              <a:rPr lang="it-IT" dirty="0"/>
              <a:t> </a:t>
            </a:r>
            <a:r>
              <a:rPr lang="it-IT" dirty="0" err="1"/>
              <a:t>month</a:t>
            </a:r>
            <a:r>
              <a:rPr lang="it-IT" dirty="0"/>
              <a:t> in the Ancient Roman </a:t>
            </a:r>
            <a:r>
              <a:rPr lang="it-IT" dirty="0" err="1"/>
              <a:t>calender</a:t>
            </a:r>
            <a:r>
              <a:rPr lang="it-IT" dirty="0"/>
              <a:t>.</a:t>
            </a:r>
          </a:p>
        </p:txBody>
      </p:sp>
      <p:sp>
        <p:nvSpPr>
          <p:cNvPr id="8" name="Esagono orizzontale 7">
            <a:extLst>
              <a:ext uri="{FF2B5EF4-FFF2-40B4-BE49-F238E27FC236}">
                <a16:creationId xmlns:a16="http://schemas.microsoft.com/office/drawing/2014/main" id="{EE8E24C8-4444-0548-BD03-C99B2150CEF2}"/>
              </a:ext>
            </a:extLst>
          </p:cNvPr>
          <p:cNvSpPr/>
          <p:nvPr/>
        </p:nvSpPr>
        <p:spPr>
          <a:xfrm>
            <a:off x="820614" y="5297528"/>
            <a:ext cx="8604739" cy="987344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/>
              <a:t>December/December</a:t>
            </a:r>
            <a:r>
              <a:rPr lang="it-IT" dirty="0"/>
              <a:t>: from the Latin word Decima,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the 10th </a:t>
            </a:r>
            <a:r>
              <a:rPr lang="it-IT" dirty="0" err="1"/>
              <a:t>month</a:t>
            </a:r>
            <a:r>
              <a:rPr lang="it-IT" dirty="0"/>
              <a:t> in the </a:t>
            </a:r>
            <a:r>
              <a:rPr lang="it-IT" dirty="0" err="1"/>
              <a:t>old</a:t>
            </a:r>
            <a:r>
              <a:rPr lang="it-IT" dirty="0"/>
              <a:t> Roman </a:t>
            </a:r>
            <a:r>
              <a:rPr lang="it-IT" dirty="0" err="1"/>
              <a:t>calender</a:t>
            </a:r>
            <a:r>
              <a:rPr lang="it-IT" dirty="0"/>
              <a:t>.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6E49C123-D6D3-4346-B774-3F11D9EACF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0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11"/>
    </mc:Choice>
    <mc:Fallback xmlns="">
      <p:transition spd="slow" advTm="429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589555-D0CE-AF43-8BAC-B3B4F7118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merican Typewriter Semibold" panose="02090604020004020304" pitchFamily="18" charset="77"/>
              </a:rPr>
              <a:t>THE DAYS OF THE WEEK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6D710E2-0299-1B43-A58F-5FB3E7021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6063"/>
            <a:ext cx="10131425" cy="4185138"/>
          </a:xfrm>
        </p:spPr>
        <p:txBody>
          <a:bodyPr/>
          <a:lstStyle/>
          <a:p>
            <a:pPr marL="0" indent="0">
              <a:buNone/>
            </a:pPr>
            <a:r>
              <a:rPr lang="it-IT" sz="2800" dirty="0"/>
              <a:t>The Romans </a:t>
            </a:r>
            <a:r>
              <a:rPr lang="it-IT" sz="2800" dirty="0" err="1"/>
              <a:t>divided</a:t>
            </a:r>
            <a:r>
              <a:rPr lang="it-IT" sz="2800" dirty="0"/>
              <a:t> the </a:t>
            </a:r>
            <a:r>
              <a:rPr lang="it-IT" sz="2800" dirty="0" err="1"/>
              <a:t>month</a:t>
            </a:r>
            <a:r>
              <a:rPr lang="it-IT" sz="2800" dirty="0"/>
              <a:t> </a:t>
            </a:r>
            <a:r>
              <a:rPr lang="it-IT" sz="2800" dirty="0" err="1"/>
              <a:t>into</a:t>
            </a:r>
            <a:r>
              <a:rPr lang="it-IT" sz="2800" dirty="0"/>
              <a:t> weeks and </a:t>
            </a:r>
            <a:r>
              <a:rPr lang="it-IT" sz="2800" dirty="0" err="1"/>
              <a:t>gave</a:t>
            </a:r>
            <a:r>
              <a:rPr lang="it-IT" sz="2800" dirty="0"/>
              <a:t> to </a:t>
            </a:r>
            <a:r>
              <a:rPr lang="it-IT" sz="2800" dirty="0" err="1"/>
              <a:t>days</a:t>
            </a:r>
            <a:r>
              <a:rPr lang="it-IT" sz="2800" dirty="0"/>
              <a:t> </a:t>
            </a:r>
            <a:r>
              <a:rPr lang="it-IT" sz="2800" dirty="0" err="1"/>
              <a:t>lucky</a:t>
            </a:r>
            <a:r>
              <a:rPr lang="it-IT" sz="2800" dirty="0"/>
              <a:t> </a:t>
            </a:r>
            <a:r>
              <a:rPr lang="it-IT" sz="2800" dirty="0" err="1"/>
              <a:t>names</a:t>
            </a:r>
            <a:r>
              <a:rPr lang="it-IT" sz="2800" dirty="0"/>
              <a:t>.</a:t>
            </a:r>
          </a:p>
          <a:p>
            <a:pPr marL="0" indent="0">
              <a:buNone/>
            </a:pPr>
            <a:r>
              <a:rPr lang="it-IT" sz="2800" dirty="0" err="1"/>
              <a:t>Apart</a:t>
            </a:r>
            <a:r>
              <a:rPr lang="it-IT" sz="2800" dirty="0"/>
              <a:t> from the </a:t>
            </a:r>
            <a:r>
              <a:rPr lang="it-IT" sz="2800" dirty="0" err="1"/>
              <a:t>Sun</a:t>
            </a:r>
            <a:r>
              <a:rPr lang="it-IT" sz="2800" dirty="0"/>
              <a:t> and the Moon, </a:t>
            </a:r>
            <a:r>
              <a:rPr lang="it-IT" sz="2800" dirty="0" err="1"/>
              <a:t>there</a:t>
            </a:r>
            <a:r>
              <a:rPr lang="it-IT" sz="2800" dirty="0"/>
              <a:t> </a:t>
            </a:r>
            <a:r>
              <a:rPr lang="it-IT" sz="2800" dirty="0" err="1"/>
              <a:t>were</a:t>
            </a:r>
            <a:r>
              <a:rPr lang="it-IT" sz="2800" dirty="0"/>
              <a:t>  </a:t>
            </a:r>
            <a:r>
              <a:rPr lang="it-IT" sz="2800" dirty="0" err="1"/>
              <a:t>visible</a:t>
            </a:r>
            <a:r>
              <a:rPr lang="it-IT" sz="2800" dirty="0"/>
              <a:t> </a:t>
            </a:r>
            <a:r>
              <a:rPr lang="it-IT" sz="2800" dirty="0" err="1"/>
              <a:t>planets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influenced</a:t>
            </a:r>
            <a:r>
              <a:rPr lang="it-IT" sz="2800" dirty="0"/>
              <a:t> the </a:t>
            </a:r>
            <a:r>
              <a:rPr lang="it-IT" sz="2800" dirty="0" err="1"/>
              <a:t>names</a:t>
            </a:r>
            <a:r>
              <a:rPr lang="it-IT" sz="2800" dirty="0"/>
              <a:t> of the </a:t>
            </a:r>
            <a:r>
              <a:rPr lang="it-IT" sz="2800" dirty="0" err="1"/>
              <a:t>days</a:t>
            </a:r>
            <a:r>
              <a:rPr lang="it-IT" sz="2800" dirty="0"/>
              <a:t>. </a:t>
            </a:r>
          </a:p>
          <a:p>
            <a:pPr marL="0" indent="0">
              <a:buNone/>
            </a:pPr>
            <a:r>
              <a:rPr lang="it-IT" sz="2800" dirty="0"/>
              <a:t>For </a:t>
            </a:r>
            <a:r>
              <a:rPr lang="it-IT" sz="2800" dirty="0" err="1"/>
              <a:t>examples</a:t>
            </a:r>
            <a:r>
              <a:rPr lang="it-IT" sz="2800" dirty="0"/>
              <a:t>: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6CC2C67-6CF1-E547-AF27-385CC1E039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80"/>
    </mc:Choice>
    <mc:Fallback xmlns="">
      <p:transition spd="slow" advTm="23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351548D1-9140-BB46-8B66-76AC8D5F5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8211291"/>
              </p:ext>
            </p:extLst>
          </p:nvPr>
        </p:nvGraphicFramePr>
        <p:xfrm>
          <a:off x="-398585" y="357554"/>
          <a:ext cx="12379570" cy="6142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5EA869-B7F8-E544-ABAE-EB4DFEBD81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313"/>
    </mc:Choice>
    <mc:Fallback xmlns="">
      <p:transition spd="slow" advTm="95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C54E1F-D2BD-B44F-B623-649CFB247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latin typeface="American Typewriter Semibold" panose="02090604020004020304" pitchFamily="18" charset="77"/>
              </a:rPr>
              <a:t>CONCLUSIONS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3022CC-C604-084A-B7F3-8240B3FAF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/>
              <a:t>To conclude with </a:t>
            </a:r>
            <a:r>
              <a:rPr lang="it-IT" sz="3200" dirty="0" err="1"/>
              <a:t>we</a:t>
            </a:r>
            <a:r>
              <a:rPr lang="it-IT" sz="3200" dirty="0"/>
              <a:t> can </a:t>
            </a:r>
            <a:r>
              <a:rPr lang="it-IT" sz="3200" dirty="0" err="1"/>
              <a:t>say</a:t>
            </a:r>
            <a:r>
              <a:rPr lang="it-IT" sz="3200" dirty="0"/>
              <a:t> </a:t>
            </a:r>
            <a:r>
              <a:rPr lang="it-IT" sz="3200" dirty="0" err="1"/>
              <a:t>that</a:t>
            </a:r>
            <a:r>
              <a:rPr lang="it-IT" sz="3200" dirty="0"/>
              <a:t> </a:t>
            </a:r>
            <a:r>
              <a:rPr lang="it-IT" sz="3200" dirty="0" err="1"/>
              <a:t>if</a:t>
            </a:r>
            <a:r>
              <a:rPr lang="it-IT" sz="3200" dirty="0"/>
              <a:t> </a:t>
            </a:r>
            <a:r>
              <a:rPr lang="it-IT" sz="3200" dirty="0" err="1"/>
              <a:t>not</a:t>
            </a:r>
            <a:r>
              <a:rPr lang="it-IT" sz="3200" dirty="0"/>
              <a:t> twin </a:t>
            </a:r>
            <a:r>
              <a:rPr lang="it-IT" sz="3200" dirty="0" err="1"/>
              <a:t>languages</a:t>
            </a:r>
            <a:r>
              <a:rPr lang="it-IT" sz="3200" dirty="0"/>
              <a:t> Latin and English are </a:t>
            </a:r>
            <a:r>
              <a:rPr lang="it-IT" sz="3200" dirty="0" err="1"/>
              <a:t>cousins</a:t>
            </a:r>
            <a:r>
              <a:rPr lang="it-IT" sz="3200" dirty="0"/>
              <a:t> …for </a:t>
            </a:r>
            <a:r>
              <a:rPr lang="it-IT" sz="3200" dirty="0" err="1"/>
              <a:t>sure</a:t>
            </a:r>
            <a:r>
              <a:rPr lang="it-IT" sz="3200" dirty="0"/>
              <a:t>!</a:t>
            </a:r>
          </a:p>
          <a:p>
            <a:pPr marL="0" indent="0">
              <a:buNone/>
            </a:pPr>
            <a:r>
              <a:rPr lang="it-IT" sz="3200" dirty="0" err="1"/>
              <a:t>Thank</a:t>
            </a:r>
            <a:r>
              <a:rPr lang="it-IT" sz="3200" dirty="0"/>
              <a:t> </a:t>
            </a:r>
            <a:r>
              <a:rPr lang="it-IT" sz="3200" dirty="0" err="1"/>
              <a:t>you</a:t>
            </a:r>
            <a:r>
              <a:rPr lang="it-IT" sz="3200" dirty="0"/>
              <a:t> for </a:t>
            </a:r>
            <a:r>
              <a:rPr lang="it-IT" sz="3200" dirty="0" err="1"/>
              <a:t>your</a:t>
            </a:r>
            <a:r>
              <a:rPr lang="it-IT" sz="3200" dirty="0"/>
              <a:t> </a:t>
            </a:r>
            <a:r>
              <a:rPr lang="it-IT" sz="3200" dirty="0" err="1"/>
              <a:t>attention</a:t>
            </a:r>
            <a:r>
              <a:rPr lang="it-IT" sz="3200" dirty="0"/>
              <a:t>,</a:t>
            </a:r>
          </a:p>
          <a:p>
            <a:pPr marL="0" indent="0">
              <a:buNone/>
            </a:pPr>
            <a:r>
              <a:rPr lang="it-IT" sz="3200" dirty="0"/>
              <a:t>Margherita Accardi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6BF7A2D-A0A1-0F42-B612-643BCA31F2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09"/>
    </mc:Choice>
    <mc:Fallback xmlns="">
      <p:transition spd="slow" advTm="2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496</Words>
  <Application>Microsoft Office PowerPoint</Application>
  <PresentationFormat>Widescreen</PresentationFormat>
  <Paragraphs>35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American Typewriter Semibold</vt:lpstr>
      <vt:lpstr>Arial</vt:lpstr>
      <vt:lpstr>Calibri</vt:lpstr>
      <vt:lpstr>Calibri Light</vt:lpstr>
      <vt:lpstr>Office Theme</vt:lpstr>
      <vt:lpstr>Lunar phases</vt:lpstr>
      <vt:lpstr>The months of the year</vt:lpstr>
      <vt:lpstr>The names of the months</vt:lpstr>
      <vt:lpstr>PowerPoint Presentation</vt:lpstr>
      <vt:lpstr>PowerPoint Presentation</vt:lpstr>
      <vt:lpstr>THE DAYS OF THE WEEK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 AND ENGLISH: TWO TWIN LANGUAGES?</dc:title>
  <dc:creator>paolo bolcano</dc:creator>
  <cp:lastModifiedBy>User</cp:lastModifiedBy>
  <cp:revision>19</cp:revision>
  <dcterms:created xsi:type="dcterms:W3CDTF">2019-11-30T11:34:25Z</dcterms:created>
  <dcterms:modified xsi:type="dcterms:W3CDTF">2020-01-13T18:40:00Z</dcterms:modified>
</cp:coreProperties>
</file>